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336" r:id="rId6"/>
    <p:sldId id="258" r:id="rId7"/>
    <p:sldId id="264" r:id="rId8"/>
    <p:sldId id="283" r:id="rId9"/>
    <p:sldId id="337" r:id="rId10"/>
    <p:sldId id="338" r:id="rId11"/>
    <p:sldId id="339" r:id="rId12"/>
    <p:sldId id="341" r:id="rId13"/>
    <p:sldId id="333" r:id="rId14"/>
    <p:sldId id="334" r:id="rId15"/>
    <p:sldId id="335" r:id="rId16"/>
    <p:sldId id="340" r:id="rId17"/>
    <p:sldId id="342" r:id="rId18"/>
    <p:sldId id="343" r:id="rId19"/>
  </p:sldIdLst>
  <p:sldSz cx="9144000" cy="6858000" type="screen4x3"/>
  <p:notesSz cx="6669088" cy="97536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83" autoAdjust="0"/>
  </p:normalViewPr>
  <p:slideViewPr>
    <p:cSldViewPr>
      <p:cViewPr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07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FC644B-4B86-4CCF-BB3D-D175EBD86EA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06427D6-862A-4C10-92B9-ED55F59B9D3A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800" dirty="0">
              <a:solidFill>
                <a:schemeClr val="tx1"/>
              </a:solidFill>
            </a:rPr>
            <a:t>Ministerios</a:t>
          </a:r>
          <a:endParaRPr lang="es-ES" sz="3200" dirty="0">
            <a:solidFill>
              <a:schemeClr val="tx1"/>
            </a:solidFill>
          </a:endParaRPr>
        </a:p>
      </dgm:t>
    </dgm:pt>
    <dgm:pt modelId="{0E838264-ADCE-4F77-AA77-D3342C4FD3C0}" type="parTrans" cxnId="{1A8F872A-A51C-4B78-AFA6-C8F7BDADA829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20D03B66-CBCF-4192-B8EC-91F760928CA2}" type="sibTrans" cxnId="{1A8F872A-A51C-4B78-AFA6-C8F7BDADA829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0C9E343-0E98-4497-BA8E-893F94F01C9D}">
      <dgm:prSet phldrT="[Texto]"/>
      <dgm:spPr>
        <a:solidFill>
          <a:schemeClr val="bg1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Becas del Ministerio</a:t>
          </a:r>
        </a:p>
      </dgm:t>
    </dgm:pt>
    <dgm:pt modelId="{125FB898-F1BC-4D02-B808-1BB1A3C339E2}" type="parTrans" cxnId="{381DFD37-8BF8-4AD9-8D17-6695B073A5D4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BFAADB25-A4E3-46E7-A958-C931FE4EC9E3}" type="sibTrans" cxnId="{381DFD37-8BF8-4AD9-8D17-6695B073A5D4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75BD6F46-9F36-46B8-922E-016857CB6673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800" dirty="0">
              <a:solidFill>
                <a:schemeClr val="tx1"/>
              </a:solidFill>
            </a:rPr>
            <a:t>CCAA</a:t>
          </a:r>
        </a:p>
      </dgm:t>
    </dgm:pt>
    <dgm:pt modelId="{BA9601AC-6942-4C3E-A4F5-910ABA48A6A7}" type="parTrans" cxnId="{DF368089-AB7B-45E8-9CF5-F9CBDA9A4351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E3317031-2C5C-4569-93D1-CFC3F7DA717C}" type="sibTrans" cxnId="{DF368089-AB7B-45E8-9CF5-F9CBDA9A4351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1079E9CA-50AB-4E67-938F-83665935A13D}">
      <dgm:prSet phldrT="[Texto]"/>
      <dgm:spPr>
        <a:solidFill>
          <a:schemeClr val="bg1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Preinscripción</a:t>
          </a:r>
        </a:p>
      </dgm:t>
    </dgm:pt>
    <dgm:pt modelId="{B35D188C-DD30-4375-99B1-B627B7FE2AE6}" type="parTrans" cxnId="{550A7582-6D7E-42CB-B1A5-5AB2E4F68994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EE91FF39-486F-40CC-B60C-80BA9A32F6F7}" type="sibTrans" cxnId="{550A7582-6D7E-42CB-B1A5-5AB2E4F68994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8315F30E-48C0-4942-A0C8-8FD19175FE2C}">
      <dgm:prSet phldrT="[Texto]"/>
      <dgm:spPr>
        <a:solidFill>
          <a:schemeClr val="bg1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PAU</a:t>
          </a:r>
        </a:p>
      </dgm:t>
    </dgm:pt>
    <dgm:pt modelId="{2DC90863-87D5-41CA-AFEA-C957717D3536}" type="parTrans" cxnId="{BD02EE9E-263E-4FB0-8FA7-6779B60E0939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6FA4A10F-9CF8-426B-B79B-37F58F14A06B}" type="sibTrans" cxnId="{BD02EE9E-263E-4FB0-8FA7-6779B60E0939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6A845CF8-F4A4-439B-9FF3-B9D3E301619E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800" dirty="0">
              <a:solidFill>
                <a:schemeClr val="tx1"/>
              </a:solidFill>
            </a:rPr>
            <a:t>Universidad</a:t>
          </a:r>
          <a:endParaRPr lang="es-ES" sz="3500" dirty="0">
            <a:solidFill>
              <a:schemeClr val="tx1"/>
            </a:solidFill>
          </a:endParaRPr>
        </a:p>
      </dgm:t>
    </dgm:pt>
    <dgm:pt modelId="{97DCE59A-D587-414F-9718-E853F24DF4C2}" type="parTrans" cxnId="{E7E431D0-74CB-4F8B-963A-BB608DA3C85D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6AF9F1D-0CA4-4A31-883A-CE8D8DD11D9C}" type="sibTrans" cxnId="{E7E431D0-74CB-4F8B-963A-BB608DA3C85D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2B25E45E-CC0A-4BC3-9FCE-502B6E700DBF}">
      <dgm:prSet phldrT="[Texto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Recursos Humanos</a:t>
          </a:r>
        </a:p>
      </dgm:t>
    </dgm:pt>
    <dgm:pt modelId="{F6C88E26-361C-4594-AB4D-59C51E661E24}" type="parTrans" cxnId="{CA00260D-DAF8-44A3-AC26-1BE26223AA39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736F6B58-97EC-45BD-A9A5-654FCFB45AA4}" type="sibTrans" cxnId="{CA00260D-DAF8-44A3-AC26-1BE26223AA39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809E4A0D-9D2D-48C8-A2F8-41D60AC0BDDA}">
      <dgm:prSet phldrT="[Texto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</dgm:spPr>
      <dgm:t>
        <a:bodyPr/>
        <a:lstStyle/>
        <a:p>
          <a:r>
            <a:rPr lang="es-ES" dirty="0">
              <a:solidFill>
                <a:sysClr val="windowText" lastClr="000000"/>
              </a:solidFill>
            </a:rPr>
            <a:t>Rendimiento</a:t>
          </a:r>
        </a:p>
      </dgm:t>
    </dgm:pt>
    <dgm:pt modelId="{00EC2C6E-0DA3-48D0-B0DA-DDD281C6CE6E}" type="parTrans" cxnId="{893EDC41-6CF4-454F-9AD0-EE04302857E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AD9181C6-F5B8-4B93-9630-0D4E05FEB641}" type="sibTrans" cxnId="{893EDC41-6CF4-454F-9AD0-EE04302857E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15CA12A-D0D0-4210-B52F-3AB8A0DB2A2B}">
      <dgm:prSet phldrT="[Texto]"/>
      <dgm:spPr>
        <a:solidFill>
          <a:schemeClr val="bg1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Información socioeconómica (INE)</a:t>
          </a:r>
        </a:p>
      </dgm:t>
    </dgm:pt>
    <dgm:pt modelId="{74B5E8D7-6C24-4885-A144-E22E5256A75E}" type="parTrans" cxnId="{421B876D-DE0E-420A-8CF5-0C01D9DEA9E2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6A73B21B-4560-4EDB-9CD2-9AD9D3BDA6F3}" type="sibTrans" cxnId="{421B876D-DE0E-420A-8CF5-0C01D9DEA9E2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AE4E088-DBCD-4038-9A3A-DFD82B67E2CC}">
      <dgm:prSet phldrT="[Texto]"/>
      <dgm:spPr>
        <a:solidFill>
          <a:schemeClr val="bg1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Becas CCAA</a:t>
          </a:r>
        </a:p>
      </dgm:t>
    </dgm:pt>
    <dgm:pt modelId="{1D176682-C37E-44F8-921F-09B8DC23DF76}" type="parTrans" cxnId="{0B396773-EA7F-40F6-AD67-5C985900E22B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E564A4C9-7FC3-4F59-8088-D55926868A52}" type="sibTrans" cxnId="{0B396773-EA7F-40F6-AD67-5C985900E22B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C622A0C-C250-4C7D-815D-E28F9DAFB307}">
      <dgm:prSet phldrT="[Texto]"/>
      <dgm:spPr>
        <a:solidFill>
          <a:schemeClr val="bg1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Acceso</a:t>
          </a:r>
        </a:p>
      </dgm:t>
    </dgm:pt>
    <dgm:pt modelId="{9C05E539-3CA1-45D9-AFEC-E2A19D8B902B}" type="parTrans" cxnId="{764CB866-C8FC-4020-8BAA-199AC6048BAE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CDF80DA6-EB33-43F4-91DB-1682E9A2BFAC}" type="sibTrans" cxnId="{764CB866-C8FC-4020-8BAA-199AC6048BAE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06E950B-25E2-4CAD-9D06-9A011438B09A}">
      <dgm:prSet phldrT="[Texto]"/>
      <dgm:spPr>
        <a:solidFill>
          <a:schemeClr val="bg1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Becas Universidad</a:t>
          </a:r>
        </a:p>
      </dgm:t>
    </dgm:pt>
    <dgm:pt modelId="{7DB8A5FF-C7DC-4C0F-AD00-CC94EC3C4740}" type="parTrans" cxnId="{DC34C860-7867-49D3-86C5-1C0562A42B8F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2C2B60E8-1B04-4D7E-9A0D-2DCDF7533A06}" type="sibTrans" cxnId="{DC34C860-7867-49D3-86C5-1C0562A42B8F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DD6D711-95A2-4162-949B-FAB8894BFF62}">
      <dgm:prSet phldrT="[Texto]"/>
      <dgm:spPr>
        <a:solidFill>
          <a:schemeClr val="bg1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Auxiliares</a:t>
          </a:r>
        </a:p>
      </dgm:t>
    </dgm:pt>
    <dgm:pt modelId="{066BE0F5-9E95-4E8C-8BA8-2A407A902582}" type="parTrans" cxnId="{5612EF88-BB37-44C3-A49A-11B2EDA48C70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E641A14-DDAB-45C8-A5E0-FB840EF4493F}" type="sibTrans" cxnId="{5612EF88-BB37-44C3-A49A-11B2EDA48C70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E83295FE-89CE-483B-A6EB-0A5632DA4E15}">
      <dgm:prSet phldrT="[Texto]"/>
      <dgm:spPr>
        <a:solidFill>
          <a:schemeClr val="bg1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Inserción Laboral (SS)</a:t>
          </a:r>
        </a:p>
      </dgm:t>
    </dgm:pt>
    <dgm:pt modelId="{1B1657AE-D884-425F-ADA2-16C6CDA164CA}" type="parTrans" cxnId="{BAE7A099-5C19-4012-8D85-5013701457B5}">
      <dgm:prSet/>
      <dgm:spPr/>
      <dgm:t>
        <a:bodyPr/>
        <a:lstStyle/>
        <a:p>
          <a:endParaRPr lang="es-ES"/>
        </a:p>
      </dgm:t>
    </dgm:pt>
    <dgm:pt modelId="{45F596A7-01A0-4B6E-A586-258D80A21DE3}" type="sibTrans" cxnId="{BAE7A099-5C19-4012-8D85-5013701457B5}">
      <dgm:prSet/>
      <dgm:spPr/>
      <dgm:t>
        <a:bodyPr/>
        <a:lstStyle/>
        <a:p>
          <a:endParaRPr lang="es-ES"/>
        </a:p>
      </dgm:t>
    </dgm:pt>
    <dgm:pt modelId="{E87B067B-9B77-46EF-ADE4-6DDE336D7775}">
      <dgm:prSet phldrT="[Texto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Información financiera</a:t>
          </a:r>
        </a:p>
      </dgm:t>
    </dgm:pt>
    <dgm:pt modelId="{90DF0E6B-15B9-4E22-B2B2-37C661EDC1D6}" type="parTrans" cxnId="{E90E94C6-FDAC-45FA-B245-59FF933EB033}">
      <dgm:prSet/>
      <dgm:spPr/>
      <dgm:t>
        <a:bodyPr/>
        <a:lstStyle/>
        <a:p>
          <a:endParaRPr lang="es-ES"/>
        </a:p>
      </dgm:t>
    </dgm:pt>
    <dgm:pt modelId="{663E57EF-1488-43E9-90F9-6AE0F3D5DEB6}" type="sibTrans" cxnId="{E90E94C6-FDAC-45FA-B245-59FF933EB033}">
      <dgm:prSet/>
      <dgm:spPr/>
      <dgm:t>
        <a:bodyPr/>
        <a:lstStyle/>
        <a:p>
          <a:endParaRPr lang="es-ES"/>
        </a:p>
      </dgm:t>
    </dgm:pt>
    <dgm:pt modelId="{05A4CFD0-94CA-4656-8F35-4867ECA555C6}">
      <dgm:prSet phldrT="[Texto]"/>
      <dgm:spPr>
        <a:solidFill>
          <a:schemeClr val="bg1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Internacionalización</a:t>
          </a:r>
        </a:p>
      </dgm:t>
    </dgm:pt>
    <dgm:pt modelId="{072AFBC6-E891-4619-B028-77895BBD530A}" type="parTrans" cxnId="{C91BEE87-BAE5-4E51-AEDA-55857EC62484}">
      <dgm:prSet/>
      <dgm:spPr/>
      <dgm:t>
        <a:bodyPr/>
        <a:lstStyle/>
        <a:p>
          <a:endParaRPr lang="es-ES"/>
        </a:p>
      </dgm:t>
    </dgm:pt>
    <dgm:pt modelId="{9A0B77CE-3781-47AD-9FC7-05285C95775C}" type="sibTrans" cxnId="{C91BEE87-BAE5-4E51-AEDA-55857EC62484}">
      <dgm:prSet/>
      <dgm:spPr/>
      <dgm:t>
        <a:bodyPr/>
        <a:lstStyle/>
        <a:p>
          <a:endParaRPr lang="es-ES"/>
        </a:p>
      </dgm:t>
    </dgm:pt>
    <dgm:pt modelId="{4A42BF34-F67C-4301-BDE6-89B88387C54F}" type="pres">
      <dgm:prSet presAssocID="{8FFC644B-4B86-4CCF-BB3D-D175EBD86EA8}" presName="theList" presStyleCnt="0">
        <dgm:presLayoutVars>
          <dgm:dir/>
          <dgm:animLvl val="lvl"/>
          <dgm:resizeHandles val="exact"/>
        </dgm:presLayoutVars>
      </dgm:prSet>
      <dgm:spPr/>
    </dgm:pt>
    <dgm:pt modelId="{2DC4C31D-082B-475F-81A5-BB842EFC0E3C}" type="pres">
      <dgm:prSet presAssocID="{206427D6-862A-4C10-92B9-ED55F59B9D3A}" presName="compNode" presStyleCnt="0"/>
      <dgm:spPr/>
    </dgm:pt>
    <dgm:pt modelId="{046C229E-6758-4F56-B770-D1C5013547A2}" type="pres">
      <dgm:prSet presAssocID="{206427D6-862A-4C10-92B9-ED55F59B9D3A}" presName="aNode" presStyleLbl="bgShp" presStyleIdx="0" presStyleCnt="3"/>
      <dgm:spPr/>
    </dgm:pt>
    <dgm:pt modelId="{C47EF17F-4058-476D-BC25-4057FEA6D4BB}" type="pres">
      <dgm:prSet presAssocID="{206427D6-862A-4C10-92B9-ED55F59B9D3A}" presName="textNode" presStyleLbl="bgShp" presStyleIdx="0" presStyleCnt="3"/>
      <dgm:spPr/>
    </dgm:pt>
    <dgm:pt modelId="{6282C5D0-7D5E-43CD-9123-E139793E12A7}" type="pres">
      <dgm:prSet presAssocID="{206427D6-862A-4C10-92B9-ED55F59B9D3A}" presName="compChildNode" presStyleCnt="0"/>
      <dgm:spPr/>
    </dgm:pt>
    <dgm:pt modelId="{6C420695-6D00-4330-9D61-C44960A90189}" type="pres">
      <dgm:prSet presAssocID="{206427D6-862A-4C10-92B9-ED55F59B9D3A}" presName="theInnerList" presStyleCnt="0"/>
      <dgm:spPr/>
    </dgm:pt>
    <dgm:pt modelId="{F88A5472-D3C3-4322-B1C1-7DEF011A5970}" type="pres">
      <dgm:prSet presAssocID="{40C9E343-0E98-4497-BA8E-893F94F01C9D}" presName="childNode" presStyleLbl="node1" presStyleIdx="0" presStyleCnt="13" custScaleY="36266" custLinFactNeighborX="2233" custLinFactNeighborY="-53911">
        <dgm:presLayoutVars>
          <dgm:bulletEnabled val="1"/>
        </dgm:presLayoutVars>
      </dgm:prSet>
      <dgm:spPr/>
    </dgm:pt>
    <dgm:pt modelId="{8697716F-388C-45F7-9BAB-F8C1EAB12729}" type="pres">
      <dgm:prSet presAssocID="{40C9E343-0E98-4497-BA8E-893F94F01C9D}" presName="aSpace2" presStyleCnt="0"/>
      <dgm:spPr/>
    </dgm:pt>
    <dgm:pt modelId="{F6E05337-8A6D-42C5-ABED-24C89684DC58}" type="pres">
      <dgm:prSet presAssocID="{E83295FE-89CE-483B-A6EB-0A5632DA4E15}" presName="childNode" presStyleLbl="node1" presStyleIdx="1" presStyleCnt="13" custScaleY="36266" custLinFactNeighborX="2233" custLinFactNeighborY="-53664">
        <dgm:presLayoutVars>
          <dgm:bulletEnabled val="1"/>
        </dgm:presLayoutVars>
      </dgm:prSet>
      <dgm:spPr/>
    </dgm:pt>
    <dgm:pt modelId="{055E85DF-E432-49DD-A5E9-EDD4361A6CF7}" type="pres">
      <dgm:prSet presAssocID="{E83295FE-89CE-483B-A6EB-0A5632DA4E15}" presName="aSpace2" presStyleCnt="0"/>
      <dgm:spPr/>
    </dgm:pt>
    <dgm:pt modelId="{4FD742E1-26A1-414B-90E2-61493E2E6326}" type="pres">
      <dgm:prSet presAssocID="{415CA12A-D0D0-4210-B52F-3AB8A0DB2A2B}" presName="childNode" presStyleLbl="node1" presStyleIdx="2" presStyleCnt="13" custScaleY="44798" custLinFactNeighborX="2350" custLinFactNeighborY="-32633">
        <dgm:presLayoutVars>
          <dgm:bulletEnabled val="1"/>
        </dgm:presLayoutVars>
      </dgm:prSet>
      <dgm:spPr/>
    </dgm:pt>
    <dgm:pt modelId="{68504628-34B4-4F08-99B7-E9A1D5F791A1}" type="pres">
      <dgm:prSet presAssocID="{206427D6-862A-4C10-92B9-ED55F59B9D3A}" presName="aSpace" presStyleCnt="0"/>
      <dgm:spPr/>
    </dgm:pt>
    <dgm:pt modelId="{D7BE051E-0069-4A43-BFA1-ECC6149709C8}" type="pres">
      <dgm:prSet presAssocID="{75BD6F46-9F36-46B8-922E-016857CB6673}" presName="compNode" presStyleCnt="0"/>
      <dgm:spPr/>
    </dgm:pt>
    <dgm:pt modelId="{F84A13E8-AFBC-477D-A251-430D763AC85F}" type="pres">
      <dgm:prSet presAssocID="{75BD6F46-9F36-46B8-922E-016857CB6673}" presName="aNode" presStyleLbl="bgShp" presStyleIdx="1" presStyleCnt="3"/>
      <dgm:spPr/>
    </dgm:pt>
    <dgm:pt modelId="{B1EA200C-A158-455A-8B89-B4104CF3B622}" type="pres">
      <dgm:prSet presAssocID="{75BD6F46-9F36-46B8-922E-016857CB6673}" presName="textNode" presStyleLbl="bgShp" presStyleIdx="1" presStyleCnt="3"/>
      <dgm:spPr/>
    </dgm:pt>
    <dgm:pt modelId="{A9315165-5689-4BDF-84D3-ADE18B6D8891}" type="pres">
      <dgm:prSet presAssocID="{75BD6F46-9F36-46B8-922E-016857CB6673}" presName="compChildNode" presStyleCnt="0"/>
      <dgm:spPr/>
    </dgm:pt>
    <dgm:pt modelId="{57B961B3-C2AB-4D2B-878B-2ADCA63F4F9B}" type="pres">
      <dgm:prSet presAssocID="{75BD6F46-9F36-46B8-922E-016857CB6673}" presName="theInnerList" presStyleCnt="0"/>
      <dgm:spPr/>
    </dgm:pt>
    <dgm:pt modelId="{518CBE47-EC48-4B0E-BDFB-CC052026C929}" type="pres">
      <dgm:prSet presAssocID="{1079E9CA-50AB-4E67-938F-83665935A13D}" presName="childNode" presStyleLbl="node1" presStyleIdx="3" presStyleCnt="13">
        <dgm:presLayoutVars>
          <dgm:bulletEnabled val="1"/>
        </dgm:presLayoutVars>
      </dgm:prSet>
      <dgm:spPr/>
    </dgm:pt>
    <dgm:pt modelId="{10470D99-C297-4AC8-B5D4-16A9162D5408}" type="pres">
      <dgm:prSet presAssocID="{1079E9CA-50AB-4E67-938F-83665935A13D}" presName="aSpace2" presStyleCnt="0"/>
      <dgm:spPr/>
    </dgm:pt>
    <dgm:pt modelId="{992B5CE0-C372-47E8-8387-60E9393D21E2}" type="pres">
      <dgm:prSet presAssocID="{8315F30E-48C0-4942-A0C8-8FD19175FE2C}" presName="childNode" presStyleLbl="node1" presStyleIdx="4" presStyleCnt="13">
        <dgm:presLayoutVars>
          <dgm:bulletEnabled val="1"/>
        </dgm:presLayoutVars>
      </dgm:prSet>
      <dgm:spPr/>
    </dgm:pt>
    <dgm:pt modelId="{D324E145-2AFE-42D3-8424-32BB20F12F9E}" type="pres">
      <dgm:prSet presAssocID="{8315F30E-48C0-4942-A0C8-8FD19175FE2C}" presName="aSpace2" presStyleCnt="0"/>
      <dgm:spPr/>
    </dgm:pt>
    <dgm:pt modelId="{A181976F-2ACB-4918-ADFD-5D0A7396045C}" type="pres">
      <dgm:prSet presAssocID="{9AE4E088-DBCD-4038-9A3A-DFD82B67E2CC}" presName="childNode" presStyleLbl="node1" presStyleIdx="5" presStyleCnt="13">
        <dgm:presLayoutVars>
          <dgm:bulletEnabled val="1"/>
        </dgm:presLayoutVars>
      </dgm:prSet>
      <dgm:spPr/>
    </dgm:pt>
    <dgm:pt modelId="{1987099E-92A8-42E8-BA79-96BA4BF8471B}" type="pres">
      <dgm:prSet presAssocID="{75BD6F46-9F36-46B8-922E-016857CB6673}" presName="aSpace" presStyleCnt="0"/>
      <dgm:spPr/>
    </dgm:pt>
    <dgm:pt modelId="{7532DFB5-BC45-4E40-B702-8DA1BA0E4C41}" type="pres">
      <dgm:prSet presAssocID="{6A845CF8-F4A4-439B-9FF3-B9D3E301619E}" presName="compNode" presStyleCnt="0"/>
      <dgm:spPr/>
    </dgm:pt>
    <dgm:pt modelId="{E9BCC62C-4A0E-4437-BE90-F3673C4FBE7E}" type="pres">
      <dgm:prSet presAssocID="{6A845CF8-F4A4-439B-9FF3-B9D3E301619E}" presName="aNode" presStyleLbl="bgShp" presStyleIdx="2" presStyleCnt="3"/>
      <dgm:spPr/>
    </dgm:pt>
    <dgm:pt modelId="{65C27731-6FC8-405C-8539-2C09A74387BC}" type="pres">
      <dgm:prSet presAssocID="{6A845CF8-F4A4-439B-9FF3-B9D3E301619E}" presName="textNode" presStyleLbl="bgShp" presStyleIdx="2" presStyleCnt="3"/>
      <dgm:spPr/>
    </dgm:pt>
    <dgm:pt modelId="{35D7F345-A25F-44DF-9ECB-B8AD52930D60}" type="pres">
      <dgm:prSet presAssocID="{6A845CF8-F4A4-439B-9FF3-B9D3E301619E}" presName="compChildNode" presStyleCnt="0"/>
      <dgm:spPr/>
    </dgm:pt>
    <dgm:pt modelId="{791398BD-A62F-4931-B5ED-4AEAE00482AE}" type="pres">
      <dgm:prSet presAssocID="{6A845CF8-F4A4-439B-9FF3-B9D3E301619E}" presName="theInnerList" presStyleCnt="0"/>
      <dgm:spPr/>
    </dgm:pt>
    <dgm:pt modelId="{AED16E99-7239-4C2D-969B-C5CF291FC5D4}" type="pres">
      <dgm:prSet presAssocID="{2B25E45E-CC0A-4BC3-9FCE-502B6E700DBF}" presName="childNode" presStyleLbl="node1" presStyleIdx="6" presStyleCnt="13" custScaleX="101037" custScaleY="55761" custLinFactNeighborX="-469" custLinFactNeighborY="-24782">
        <dgm:presLayoutVars>
          <dgm:bulletEnabled val="1"/>
        </dgm:presLayoutVars>
      </dgm:prSet>
      <dgm:spPr/>
    </dgm:pt>
    <dgm:pt modelId="{1F33348B-28DB-45AA-A7D5-810EC8554895}" type="pres">
      <dgm:prSet presAssocID="{2B25E45E-CC0A-4BC3-9FCE-502B6E700DBF}" presName="aSpace2" presStyleCnt="0"/>
      <dgm:spPr/>
    </dgm:pt>
    <dgm:pt modelId="{43A962DB-5BA9-487D-A1C7-EC0124EE6993}" type="pres">
      <dgm:prSet presAssocID="{E87B067B-9B77-46EF-ADE4-6DDE336D7775}" presName="childNode" presStyleLbl="node1" presStyleIdx="7" presStyleCnt="13" custScaleX="101037" custScaleY="55761" custLinFactNeighborX="-469" custLinFactNeighborY="-24782">
        <dgm:presLayoutVars>
          <dgm:bulletEnabled val="1"/>
        </dgm:presLayoutVars>
      </dgm:prSet>
      <dgm:spPr/>
    </dgm:pt>
    <dgm:pt modelId="{3F7C2599-83AE-4A48-A918-2530F90E6FD8}" type="pres">
      <dgm:prSet presAssocID="{E87B067B-9B77-46EF-ADE4-6DDE336D7775}" presName="aSpace2" presStyleCnt="0"/>
      <dgm:spPr/>
    </dgm:pt>
    <dgm:pt modelId="{532D230A-AC59-4EBF-BBA0-423D52BEE4B9}" type="pres">
      <dgm:prSet presAssocID="{4DD6D711-95A2-4162-949B-FAB8894BFF62}" presName="childNode" presStyleLbl="node1" presStyleIdx="8" presStyleCnt="13" custScaleY="48197">
        <dgm:presLayoutVars>
          <dgm:bulletEnabled val="1"/>
        </dgm:presLayoutVars>
      </dgm:prSet>
      <dgm:spPr/>
    </dgm:pt>
    <dgm:pt modelId="{286D12E0-E940-49CE-B433-E25CEE74AF24}" type="pres">
      <dgm:prSet presAssocID="{4DD6D711-95A2-4162-949B-FAB8894BFF62}" presName="aSpace2" presStyleCnt="0"/>
      <dgm:spPr/>
    </dgm:pt>
    <dgm:pt modelId="{DE0D20DE-4821-46A7-9E50-8366B0D372B9}" type="pres">
      <dgm:prSet presAssocID="{809E4A0D-9D2D-48C8-A2F8-41D60AC0BDDA}" presName="childNode" presStyleLbl="node1" presStyleIdx="9" presStyleCnt="13" custScaleY="40786">
        <dgm:presLayoutVars>
          <dgm:bulletEnabled val="1"/>
        </dgm:presLayoutVars>
      </dgm:prSet>
      <dgm:spPr/>
    </dgm:pt>
    <dgm:pt modelId="{E3B174FE-4942-4CF3-81B2-A0C0E9AACA88}" type="pres">
      <dgm:prSet presAssocID="{809E4A0D-9D2D-48C8-A2F8-41D60AC0BDDA}" presName="aSpace2" presStyleCnt="0"/>
      <dgm:spPr/>
    </dgm:pt>
    <dgm:pt modelId="{2B46C53A-225D-41E9-96AB-0ECDC9422E6B}" type="pres">
      <dgm:prSet presAssocID="{9C622A0C-C250-4C7D-815D-E28F9DAFB307}" presName="childNode" presStyleLbl="node1" presStyleIdx="10" presStyleCnt="13" custScaleY="35506">
        <dgm:presLayoutVars>
          <dgm:bulletEnabled val="1"/>
        </dgm:presLayoutVars>
      </dgm:prSet>
      <dgm:spPr/>
    </dgm:pt>
    <dgm:pt modelId="{88A1DA0F-903B-41AA-845B-AA4BA6A43C21}" type="pres">
      <dgm:prSet presAssocID="{9C622A0C-C250-4C7D-815D-E28F9DAFB307}" presName="aSpace2" presStyleCnt="0"/>
      <dgm:spPr/>
    </dgm:pt>
    <dgm:pt modelId="{3D101CC2-29E7-438F-8011-FAB1DDFF6F5B}" type="pres">
      <dgm:prSet presAssocID="{05A4CFD0-94CA-4656-8F35-4867ECA555C6}" presName="childNode" presStyleLbl="node1" presStyleIdx="11" presStyleCnt="13" custScaleY="35506">
        <dgm:presLayoutVars>
          <dgm:bulletEnabled val="1"/>
        </dgm:presLayoutVars>
      </dgm:prSet>
      <dgm:spPr/>
    </dgm:pt>
    <dgm:pt modelId="{375AB0BD-7A1D-4667-90E9-56EFF17FA9B4}" type="pres">
      <dgm:prSet presAssocID="{05A4CFD0-94CA-4656-8F35-4867ECA555C6}" presName="aSpace2" presStyleCnt="0"/>
      <dgm:spPr/>
    </dgm:pt>
    <dgm:pt modelId="{CDA8DB2F-B0E8-4275-BD54-7B9CA95E33B7}" type="pres">
      <dgm:prSet presAssocID="{406E950B-25E2-4CAD-9D06-9A011438B09A}" presName="childNode" presStyleLbl="node1" presStyleIdx="12" presStyleCnt="13" custScaleY="34953">
        <dgm:presLayoutVars>
          <dgm:bulletEnabled val="1"/>
        </dgm:presLayoutVars>
      </dgm:prSet>
      <dgm:spPr/>
    </dgm:pt>
  </dgm:ptLst>
  <dgm:cxnLst>
    <dgm:cxn modelId="{CA00260D-DAF8-44A3-AC26-1BE26223AA39}" srcId="{6A845CF8-F4A4-439B-9FF3-B9D3E301619E}" destId="{2B25E45E-CC0A-4BC3-9FCE-502B6E700DBF}" srcOrd="0" destOrd="0" parTransId="{F6C88E26-361C-4594-AB4D-59C51E661E24}" sibTransId="{736F6B58-97EC-45BD-A9A5-654FCFB45AA4}"/>
    <dgm:cxn modelId="{860FA90E-FEA5-42B0-8ACA-FE5F1FD4406B}" type="presOf" srcId="{75BD6F46-9F36-46B8-922E-016857CB6673}" destId="{F84A13E8-AFBC-477D-A251-430D763AC85F}" srcOrd="0" destOrd="0" presId="urn:microsoft.com/office/officeart/2005/8/layout/lProcess2"/>
    <dgm:cxn modelId="{86976E13-9CCD-4533-B34F-2A2700BA0F8D}" type="presOf" srcId="{8315F30E-48C0-4942-A0C8-8FD19175FE2C}" destId="{992B5CE0-C372-47E8-8387-60E9393D21E2}" srcOrd="0" destOrd="0" presId="urn:microsoft.com/office/officeart/2005/8/layout/lProcess2"/>
    <dgm:cxn modelId="{3731691C-520C-4E8D-9FC6-47655726FFA8}" type="presOf" srcId="{75BD6F46-9F36-46B8-922E-016857CB6673}" destId="{B1EA200C-A158-455A-8B89-B4104CF3B622}" srcOrd="1" destOrd="0" presId="urn:microsoft.com/office/officeart/2005/8/layout/lProcess2"/>
    <dgm:cxn modelId="{1A8F872A-A51C-4B78-AFA6-C8F7BDADA829}" srcId="{8FFC644B-4B86-4CCF-BB3D-D175EBD86EA8}" destId="{206427D6-862A-4C10-92B9-ED55F59B9D3A}" srcOrd="0" destOrd="0" parTransId="{0E838264-ADCE-4F77-AA77-D3342C4FD3C0}" sibTransId="{20D03B66-CBCF-4192-B8EC-91F760928CA2}"/>
    <dgm:cxn modelId="{C92C102D-7967-406E-88C7-02C3C065854C}" type="presOf" srcId="{8FFC644B-4B86-4CCF-BB3D-D175EBD86EA8}" destId="{4A42BF34-F67C-4301-BDE6-89B88387C54F}" srcOrd="0" destOrd="0" presId="urn:microsoft.com/office/officeart/2005/8/layout/lProcess2"/>
    <dgm:cxn modelId="{F6232A2E-0049-4B91-BEAD-230A0945C84E}" type="presOf" srcId="{6A845CF8-F4A4-439B-9FF3-B9D3E301619E}" destId="{65C27731-6FC8-405C-8539-2C09A74387BC}" srcOrd="1" destOrd="0" presId="urn:microsoft.com/office/officeart/2005/8/layout/lProcess2"/>
    <dgm:cxn modelId="{381DFD37-8BF8-4AD9-8D17-6695B073A5D4}" srcId="{206427D6-862A-4C10-92B9-ED55F59B9D3A}" destId="{40C9E343-0E98-4497-BA8E-893F94F01C9D}" srcOrd="0" destOrd="0" parTransId="{125FB898-F1BC-4D02-B808-1BB1A3C339E2}" sibTransId="{BFAADB25-A4E3-46E7-A958-C931FE4EC9E3}"/>
    <dgm:cxn modelId="{CFB8B339-F48A-47A5-9A7F-0CEFDBD22E25}" type="presOf" srcId="{9C622A0C-C250-4C7D-815D-E28F9DAFB307}" destId="{2B46C53A-225D-41E9-96AB-0ECDC9422E6B}" srcOrd="0" destOrd="0" presId="urn:microsoft.com/office/officeart/2005/8/layout/lProcess2"/>
    <dgm:cxn modelId="{5134493F-8EC1-4EC0-976D-DF5B43BC472E}" type="presOf" srcId="{E87B067B-9B77-46EF-ADE4-6DDE336D7775}" destId="{43A962DB-5BA9-487D-A1C7-EC0124EE6993}" srcOrd="0" destOrd="0" presId="urn:microsoft.com/office/officeart/2005/8/layout/lProcess2"/>
    <dgm:cxn modelId="{DC34C860-7867-49D3-86C5-1C0562A42B8F}" srcId="{6A845CF8-F4A4-439B-9FF3-B9D3E301619E}" destId="{406E950B-25E2-4CAD-9D06-9A011438B09A}" srcOrd="6" destOrd="0" parTransId="{7DB8A5FF-C7DC-4C0F-AD00-CC94EC3C4740}" sibTransId="{2C2B60E8-1B04-4D7E-9A0D-2DCDF7533A06}"/>
    <dgm:cxn modelId="{893EDC41-6CF4-454F-9AD0-EE04302857EC}" srcId="{6A845CF8-F4A4-439B-9FF3-B9D3E301619E}" destId="{809E4A0D-9D2D-48C8-A2F8-41D60AC0BDDA}" srcOrd="3" destOrd="0" parTransId="{00EC2C6E-0DA3-48D0-B0DA-DDD281C6CE6E}" sibTransId="{AD9181C6-F5B8-4B93-9630-0D4E05FEB641}"/>
    <dgm:cxn modelId="{4D1C6E62-D113-4585-94E3-6608773E8C38}" type="presOf" srcId="{206427D6-862A-4C10-92B9-ED55F59B9D3A}" destId="{046C229E-6758-4F56-B770-D1C5013547A2}" srcOrd="0" destOrd="0" presId="urn:microsoft.com/office/officeart/2005/8/layout/lProcess2"/>
    <dgm:cxn modelId="{764CB866-C8FC-4020-8BAA-199AC6048BAE}" srcId="{6A845CF8-F4A4-439B-9FF3-B9D3E301619E}" destId="{9C622A0C-C250-4C7D-815D-E28F9DAFB307}" srcOrd="4" destOrd="0" parTransId="{9C05E539-3CA1-45D9-AFEC-E2A19D8B902B}" sibTransId="{CDF80DA6-EB33-43F4-91DB-1682E9A2BFAC}"/>
    <dgm:cxn modelId="{421B876D-DE0E-420A-8CF5-0C01D9DEA9E2}" srcId="{206427D6-862A-4C10-92B9-ED55F59B9D3A}" destId="{415CA12A-D0D0-4210-B52F-3AB8A0DB2A2B}" srcOrd="2" destOrd="0" parTransId="{74B5E8D7-6C24-4885-A144-E22E5256A75E}" sibTransId="{6A73B21B-4560-4EDB-9CD2-9AD9D3BDA6F3}"/>
    <dgm:cxn modelId="{909C9E71-751A-44CA-A597-ECEF77B27D68}" type="presOf" srcId="{E83295FE-89CE-483B-A6EB-0A5632DA4E15}" destId="{F6E05337-8A6D-42C5-ABED-24C89684DC58}" srcOrd="0" destOrd="0" presId="urn:microsoft.com/office/officeart/2005/8/layout/lProcess2"/>
    <dgm:cxn modelId="{0B396773-EA7F-40F6-AD67-5C985900E22B}" srcId="{75BD6F46-9F36-46B8-922E-016857CB6673}" destId="{9AE4E088-DBCD-4038-9A3A-DFD82B67E2CC}" srcOrd="2" destOrd="0" parTransId="{1D176682-C37E-44F8-921F-09B8DC23DF76}" sibTransId="{E564A4C9-7FC3-4F59-8088-D55926868A52}"/>
    <dgm:cxn modelId="{C58C195A-230C-4C8F-B4A5-F762899433E5}" type="presOf" srcId="{05A4CFD0-94CA-4656-8F35-4867ECA555C6}" destId="{3D101CC2-29E7-438F-8011-FAB1DDFF6F5B}" srcOrd="0" destOrd="0" presId="urn:microsoft.com/office/officeart/2005/8/layout/lProcess2"/>
    <dgm:cxn modelId="{550A7582-6D7E-42CB-B1A5-5AB2E4F68994}" srcId="{75BD6F46-9F36-46B8-922E-016857CB6673}" destId="{1079E9CA-50AB-4E67-938F-83665935A13D}" srcOrd="0" destOrd="0" parTransId="{B35D188C-DD30-4375-99B1-B627B7FE2AE6}" sibTransId="{EE91FF39-486F-40CC-B60C-80BA9A32F6F7}"/>
    <dgm:cxn modelId="{C91BEE87-BAE5-4E51-AEDA-55857EC62484}" srcId="{6A845CF8-F4A4-439B-9FF3-B9D3E301619E}" destId="{05A4CFD0-94CA-4656-8F35-4867ECA555C6}" srcOrd="5" destOrd="0" parTransId="{072AFBC6-E891-4619-B028-77895BBD530A}" sibTransId="{9A0B77CE-3781-47AD-9FC7-05285C95775C}"/>
    <dgm:cxn modelId="{5612EF88-BB37-44C3-A49A-11B2EDA48C70}" srcId="{6A845CF8-F4A4-439B-9FF3-B9D3E301619E}" destId="{4DD6D711-95A2-4162-949B-FAB8894BFF62}" srcOrd="2" destOrd="0" parTransId="{066BE0F5-9E95-4E8C-8BA8-2A407A902582}" sibTransId="{9E641A14-DDAB-45C8-A5E0-FB840EF4493F}"/>
    <dgm:cxn modelId="{DF368089-AB7B-45E8-9CF5-F9CBDA9A4351}" srcId="{8FFC644B-4B86-4CCF-BB3D-D175EBD86EA8}" destId="{75BD6F46-9F36-46B8-922E-016857CB6673}" srcOrd="1" destOrd="0" parTransId="{BA9601AC-6942-4C3E-A4F5-910ABA48A6A7}" sibTransId="{E3317031-2C5C-4569-93D1-CFC3F7DA717C}"/>
    <dgm:cxn modelId="{FD505293-0D44-4B38-BD41-ED0F3AEA43DB}" type="presOf" srcId="{9AE4E088-DBCD-4038-9A3A-DFD82B67E2CC}" destId="{A181976F-2ACB-4918-ADFD-5D0A7396045C}" srcOrd="0" destOrd="0" presId="urn:microsoft.com/office/officeart/2005/8/layout/lProcess2"/>
    <dgm:cxn modelId="{BAE7A099-5C19-4012-8D85-5013701457B5}" srcId="{206427D6-862A-4C10-92B9-ED55F59B9D3A}" destId="{E83295FE-89CE-483B-A6EB-0A5632DA4E15}" srcOrd="1" destOrd="0" parTransId="{1B1657AE-D884-425F-ADA2-16C6CDA164CA}" sibTransId="{45F596A7-01A0-4B6E-A586-258D80A21DE3}"/>
    <dgm:cxn modelId="{BD02EE9E-263E-4FB0-8FA7-6779B60E0939}" srcId="{75BD6F46-9F36-46B8-922E-016857CB6673}" destId="{8315F30E-48C0-4942-A0C8-8FD19175FE2C}" srcOrd="1" destOrd="0" parTransId="{2DC90863-87D5-41CA-AFEA-C957717D3536}" sibTransId="{6FA4A10F-9CF8-426B-B79B-37F58F14A06B}"/>
    <dgm:cxn modelId="{BF1348B4-538B-4A90-9EA7-A5428248516E}" type="presOf" srcId="{1079E9CA-50AB-4E67-938F-83665935A13D}" destId="{518CBE47-EC48-4B0E-BDFB-CC052026C929}" srcOrd="0" destOrd="0" presId="urn:microsoft.com/office/officeart/2005/8/layout/lProcess2"/>
    <dgm:cxn modelId="{C4F049B9-521C-49AF-9953-73E56D68F8D7}" type="presOf" srcId="{415CA12A-D0D0-4210-B52F-3AB8A0DB2A2B}" destId="{4FD742E1-26A1-414B-90E2-61493E2E6326}" srcOrd="0" destOrd="0" presId="urn:microsoft.com/office/officeart/2005/8/layout/lProcess2"/>
    <dgm:cxn modelId="{B637A8BA-FB87-4392-BC13-0ED0E462D26E}" type="presOf" srcId="{809E4A0D-9D2D-48C8-A2F8-41D60AC0BDDA}" destId="{DE0D20DE-4821-46A7-9E50-8366B0D372B9}" srcOrd="0" destOrd="0" presId="urn:microsoft.com/office/officeart/2005/8/layout/lProcess2"/>
    <dgm:cxn modelId="{D45136BE-8142-4A93-90B6-5396E4B35A96}" type="presOf" srcId="{6A845CF8-F4A4-439B-9FF3-B9D3E301619E}" destId="{E9BCC62C-4A0E-4437-BE90-F3673C4FBE7E}" srcOrd="0" destOrd="0" presId="urn:microsoft.com/office/officeart/2005/8/layout/lProcess2"/>
    <dgm:cxn modelId="{E90E94C6-FDAC-45FA-B245-59FF933EB033}" srcId="{6A845CF8-F4A4-439B-9FF3-B9D3E301619E}" destId="{E87B067B-9B77-46EF-ADE4-6DDE336D7775}" srcOrd="1" destOrd="0" parTransId="{90DF0E6B-15B9-4E22-B2B2-37C661EDC1D6}" sibTransId="{663E57EF-1488-43E9-90F9-6AE0F3D5DEB6}"/>
    <dgm:cxn modelId="{E7E431D0-74CB-4F8B-963A-BB608DA3C85D}" srcId="{8FFC644B-4B86-4CCF-BB3D-D175EBD86EA8}" destId="{6A845CF8-F4A4-439B-9FF3-B9D3E301619E}" srcOrd="2" destOrd="0" parTransId="{97DCE59A-D587-414F-9718-E853F24DF4C2}" sibTransId="{46AF9F1D-0CA4-4A31-883A-CE8D8DD11D9C}"/>
    <dgm:cxn modelId="{520145D4-66B8-481B-AF95-558BBB23D27D}" type="presOf" srcId="{406E950B-25E2-4CAD-9D06-9A011438B09A}" destId="{CDA8DB2F-B0E8-4275-BD54-7B9CA95E33B7}" srcOrd="0" destOrd="0" presId="urn:microsoft.com/office/officeart/2005/8/layout/lProcess2"/>
    <dgm:cxn modelId="{42EF45DD-C689-4F34-A760-9BBA59ABC35F}" type="presOf" srcId="{2B25E45E-CC0A-4BC3-9FCE-502B6E700DBF}" destId="{AED16E99-7239-4C2D-969B-C5CF291FC5D4}" srcOrd="0" destOrd="0" presId="urn:microsoft.com/office/officeart/2005/8/layout/lProcess2"/>
    <dgm:cxn modelId="{EC125EF0-3588-42E8-847D-E3E7CE29CBA5}" type="presOf" srcId="{206427D6-862A-4C10-92B9-ED55F59B9D3A}" destId="{C47EF17F-4058-476D-BC25-4057FEA6D4BB}" srcOrd="1" destOrd="0" presId="urn:microsoft.com/office/officeart/2005/8/layout/lProcess2"/>
    <dgm:cxn modelId="{48864DF6-92DE-4607-9CCD-C8CB404F3A4E}" type="presOf" srcId="{4DD6D711-95A2-4162-949B-FAB8894BFF62}" destId="{532D230A-AC59-4EBF-BBA0-423D52BEE4B9}" srcOrd="0" destOrd="0" presId="urn:microsoft.com/office/officeart/2005/8/layout/lProcess2"/>
    <dgm:cxn modelId="{86972BFC-5CA8-4D71-B155-9CC73095C81F}" type="presOf" srcId="{40C9E343-0E98-4497-BA8E-893F94F01C9D}" destId="{F88A5472-D3C3-4322-B1C1-7DEF011A5970}" srcOrd="0" destOrd="0" presId="urn:microsoft.com/office/officeart/2005/8/layout/lProcess2"/>
    <dgm:cxn modelId="{D6DEC43E-09B4-4426-A148-30BF4936DE6B}" type="presParOf" srcId="{4A42BF34-F67C-4301-BDE6-89B88387C54F}" destId="{2DC4C31D-082B-475F-81A5-BB842EFC0E3C}" srcOrd="0" destOrd="0" presId="urn:microsoft.com/office/officeart/2005/8/layout/lProcess2"/>
    <dgm:cxn modelId="{E432DAFD-4AED-4EDB-AEB0-B64C1A389147}" type="presParOf" srcId="{2DC4C31D-082B-475F-81A5-BB842EFC0E3C}" destId="{046C229E-6758-4F56-B770-D1C5013547A2}" srcOrd="0" destOrd="0" presId="urn:microsoft.com/office/officeart/2005/8/layout/lProcess2"/>
    <dgm:cxn modelId="{F9FE0B66-A5F3-45B6-8489-6171BCF866BF}" type="presParOf" srcId="{2DC4C31D-082B-475F-81A5-BB842EFC0E3C}" destId="{C47EF17F-4058-476D-BC25-4057FEA6D4BB}" srcOrd="1" destOrd="0" presId="urn:microsoft.com/office/officeart/2005/8/layout/lProcess2"/>
    <dgm:cxn modelId="{B9EA074A-5171-426E-AE53-AC241638036B}" type="presParOf" srcId="{2DC4C31D-082B-475F-81A5-BB842EFC0E3C}" destId="{6282C5D0-7D5E-43CD-9123-E139793E12A7}" srcOrd="2" destOrd="0" presId="urn:microsoft.com/office/officeart/2005/8/layout/lProcess2"/>
    <dgm:cxn modelId="{A5C8067C-F79B-4022-8381-A535EE7231B0}" type="presParOf" srcId="{6282C5D0-7D5E-43CD-9123-E139793E12A7}" destId="{6C420695-6D00-4330-9D61-C44960A90189}" srcOrd="0" destOrd="0" presId="urn:microsoft.com/office/officeart/2005/8/layout/lProcess2"/>
    <dgm:cxn modelId="{8C5E4B57-A32F-487C-8922-CF6FE4A3F6EA}" type="presParOf" srcId="{6C420695-6D00-4330-9D61-C44960A90189}" destId="{F88A5472-D3C3-4322-B1C1-7DEF011A5970}" srcOrd="0" destOrd="0" presId="urn:microsoft.com/office/officeart/2005/8/layout/lProcess2"/>
    <dgm:cxn modelId="{441B06A6-E185-498F-B5F2-FB69D345EDC9}" type="presParOf" srcId="{6C420695-6D00-4330-9D61-C44960A90189}" destId="{8697716F-388C-45F7-9BAB-F8C1EAB12729}" srcOrd="1" destOrd="0" presId="urn:microsoft.com/office/officeart/2005/8/layout/lProcess2"/>
    <dgm:cxn modelId="{12EC0C68-00FE-4FAD-A229-78EB8AC50CF0}" type="presParOf" srcId="{6C420695-6D00-4330-9D61-C44960A90189}" destId="{F6E05337-8A6D-42C5-ABED-24C89684DC58}" srcOrd="2" destOrd="0" presId="urn:microsoft.com/office/officeart/2005/8/layout/lProcess2"/>
    <dgm:cxn modelId="{75ED9EAF-28FE-4D36-97B4-D256DF37D86B}" type="presParOf" srcId="{6C420695-6D00-4330-9D61-C44960A90189}" destId="{055E85DF-E432-49DD-A5E9-EDD4361A6CF7}" srcOrd="3" destOrd="0" presId="urn:microsoft.com/office/officeart/2005/8/layout/lProcess2"/>
    <dgm:cxn modelId="{431DDD63-BEF2-40C8-BC1F-4E40D5E41186}" type="presParOf" srcId="{6C420695-6D00-4330-9D61-C44960A90189}" destId="{4FD742E1-26A1-414B-90E2-61493E2E6326}" srcOrd="4" destOrd="0" presId="urn:microsoft.com/office/officeart/2005/8/layout/lProcess2"/>
    <dgm:cxn modelId="{1C927272-3388-4363-BD70-D3B2A45BCA6B}" type="presParOf" srcId="{4A42BF34-F67C-4301-BDE6-89B88387C54F}" destId="{68504628-34B4-4F08-99B7-E9A1D5F791A1}" srcOrd="1" destOrd="0" presId="urn:microsoft.com/office/officeart/2005/8/layout/lProcess2"/>
    <dgm:cxn modelId="{C8F62471-CB5B-4FC2-BE6A-88A4D956E24C}" type="presParOf" srcId="{4A42BF34-F67C-4301-BDE6-89B88387C54F}" destId="{D7BE051E-0069-4A43-BFA1-ECC6149709C8}" srcOrd="2" destOrd="0" presId="urn:microsoft.com/office/officeart/2005/8/layout/lProcess2"/>
    <dgm:cxn modelId="{4834B31F-E1B2-411F-AA44-161D5D350AF7}" type="presParOf" srcId="{D7BE051E-0069-4A43-BFA1-ECC6149709C8}" destId="{F84A13E8-AFBC-477D-A251-430D763AC85F}" srcOrd="0" destOrd="0" presId="urn:microsoft.com/office/officeart/2005/8/layout/lProcess2"/>
    <dgm:cxn modelId="{0A21C344-7882-4622-B096-4A4C9AF0D5AD}" type="presParOf" srcId="{D7BE051E-0069-4A43-BFA1-ECC6149709C8}" destId="{B1EA200C-A158-455A-8B89-B4104CF3B622}" srcOrd="1" destOrd="0" presId="urn:microsoft.com/office/officeart/2005/8/layout/lProcess2"/>
    <dgm:cxn modelId="{3D6EA05B-5F1D-414B-A4DB-D28EF03B93B9}" type="presParOf" srcId="{D7BE051E-0069-4A43-BFA1-ECC6149709C8}" destId="{A9315165-5689-4BDF-84D3-ADE18B6D8891}" srcOrd="2" destOrd="0" presId="urn:microsoft.com/office/officeart/2005/8/layout/lProcess2"/>
    <dgm:cxn modelId="{8415CE14-58A7-4581-A8E5-AB00056EF08B}" type="presParOf" srcId="{A9315165-5689-4BDF-84D3-ADE18B6D8891}" destId="{57B961B3-C2AB-4D2B-878B-2ADCA63F4F9B}" srcOrd="0" destOrd="0" presId="urn:microsoft.com/office/officeart/2005/8/layout/lProcess2"/>
    <dgm:cxn modelId="{CAD49FAA-F4B5-49E4-9CA0-B2DD86D420DB}" type="presParOf" srcId="{57B961B3-C2AB-4D2B-878B-2ADCA63F4F9B}" destId="{518CBE47-EC48-4B0E-BDFB-CC052026C929}" srcOrd="0" destOrd="0" presId="urn:microsoft.com/office/officeart/2005/8/layout/lProcess2"/>
    <dgm:cxn modelId="{CE231295-98D6-4DFE-B8C5-57DB49513FDC}" type="presParOf" srcId="{57B961B3-C2AB-4D2B-878B-2ADCA63F4F9B}" destId="{10470D99-C297-4AC8-B5D4-16A9162D5408}" srcOrd="1" destOrd="0" presId="urn:microsoft.com/office/officeart/2005/8/layout/lProcess2"/>
    <dgm:cxn modelId="{6D423ED1-717B-44CE-A47A-222306844CDB}" type="presParOf" srcId="{57B961B3-C2AB-4D2B-878B-2ADCA63F4F9B}" destId="{992B5CE0-C372-47E8-8387-60E9393D21E2}" srcOrd="2" destOrd="0" presId="urn:microsoft.com/office/officeart/2005/8/layout/lProcess2"/>
    <dgm:cxn modelId="{D29D733F-D4A0-4940-B64D-7D1A7F4E458E}" type="presParOf" srcId="{57B961B3-C2AB-4D2B-878B-2ADCA63F4F9B}" destId="{D324E145-2AFE-42D3-8424-32BB20F12F9E}" srcOrd="3" destOrd="0" presId="urn:microsoft.com/office/officeart/2005/8/layout/lProcess2"/>
    <dgm:cxn modelId="{4FD07509-CB82-4E16-A2FF-BFB6903CCB34}" type="presParOf" srcId="{57B961B3-C2AB-4D2B-878B-2ADCA63F4F9B}" destId="{A181976F-2ACB-4918-ADFD-5D0A7396045C}" srcOrd="4" destOrd="0" presId="urn:microsoft.com/office/officeart/2005/8/layout/lProcess2"/>
    <dgm:cxn modelId="{ED1434AF-D525-44B3-9469-C860137CEBEC}" type="presParOf" srcId="{4A42BF34-F67C-4301-BDE6-89B88387C54F}" destId="{1987099E-92A8-42E8-BA79-96BA4BF8471B}" srcOrd="3" destOrd="0" presId="urn:microsoft.com/office/officeart/2005/8/layout/lProcess2"/>
    <dgm:cxn modelId="{68A9AE60-4FC6-4809-97A4-B0CEBFE2A540}" type="presParOf" srcId="{4A42BF34-F67C-4301-BDE6-89B88387C54F}" destId="{7532DFB5-BC45-4E40-B702-8DA1BA0E4C41}" srcOrd="4" destOrd="0" presId="urn:microsoft.com/office/officeart/2005/8/layout/lProcess2"/>
    <dgm:cxn modelId="{ED966F90-116D-491B-AF7A-39267CB6F0A9}" type="presParOf" srcId="{7532DFB5-BC45-4E40-B702-8DA1BA0E4C41}" destId="{E9BCC62C-4A0E-4437-BE90-F3673C4FBE7E}" srcOrd="0" destOrd="0" presId="urn:microsoft.com/office/officeart/2005/8/layout/lProcess2"/>
    <dgm:cxn modelId="{EC3B0A80-8370-4AEF-BDA7-65986D8D9A17}" type="presParOf" srcId="{7532DFB5-BC45-4E40-B702-8DA1BA0E4C41}" destId="{65C27731-6FC8-405C-8539-2C09A74387BC}" srcOrd="1" destOrd="0" presId="urn:microsoft.com/office/officeart/2005/8/layout/lProcess2"/>
    <dgm:cxn modelId="{05FFBA48-961F-4E81-A8FA-D981FE81E4FF}" type="presParOf" srcId="{7532DFB5-BC45-4E40-B702-8DA1BA0E4C41}" destId="{35D7F345-A25F-44DF-9ECB-B8AD52930D60}" srcOrd="2" destOrd="0" presId="urn:microsoft.com/office/officeart/2005/8/layout/lProcess2"/>
    <dgm:cxn modelId="{DC99099A-9327-477C-A1CD-4616544247FD}" type="presParOf" srcId="{35D7F345-A25F-44DF-9ECB-B8AD52930D60}" destId="{791398BD-A62F-4931-B5ED-4AEAE00482AE}" srcOrd="0" destOrd="0" presId="urn:microsoft.com/office/officeart/2005/8/layout/lProcess2"/>
    <dgm:cxn modelId="{CDEFC648-71E3-447F-9C64-0506181C6F08}" type="presParOf" srcId="{791398BD-A62F-4931-B5ED-4AEAE00482AE}" destId="{AED16E99-7239-4C2D-969B-C5CF291FC5D4}" srcOrd="0" destOrd="0" presId="urn:microsoft.com/office/officeart/2005/8/layout/lProcess2"/>
    <dgm:cxn modelId="{F8CEB251-3B94-444C-B2C6-1F01805A57E8}" type="presParOf" srcId="{791398BD-A62F-4931-B5ED-4AEAE00482AE}" destId="{1F33348B-28DB-45AA-A7D5-810EC8554895}" srcOrd="1" destOrd="0" presId="urn:microsoft.com/office/officeart/2005/8/layout/lProcess2"/>
    <dgm:cxn modelId="{2935F306-DD09-4704-A509-D97FF3701E32}" type="presParOf" srcId="{791398BD-A62F-4931-B5ED-4AEAE00482AE}" destId="{43A962DB-5BA9-487D-A1C7-EC0124EE6993}" srcOrd="2" destOrd="0" presId="urn:microsoft.com/office/officeart/2005/8/layout/lProcess2"/>
    <dgm:cxn modelId="{39D75C08-E256-45A4-B7F1-11A14F66B5DC}" type="presParOf" srcId="{791398BD-A62F-4931-B5ED-4AEAE00482AE}" destId="{3F7C2599-83AE-4A48-A918-2530F90E6FD8}" srcOrd="3" destOrd="0" presId="urn:microsoft.com/office/officeart/2005/8/layout/lProcess2"/>
    <dgm:cxn modelId="{2AC23C2B-20B5-4F74-9BAE-CEEDD751ED90}" type="presParOf" srcId="{791398BD-A62F-4931-B5ED-4AEAE00482AE}" destId="{532D230A-AC59-4EBF-BBA0-423D52BEE4B9}" srcOrd="4" destOrd="0" presId="urn:microsoft.com/office/officeart/2005/8/layout/lProcess2"/>
    <dgm:cxn modelId="{BC1DAA97-8999-4CEE-9F17-B52A4043CFEF}" type="presParOf" srcId="{791398BD-A62F-4931-B5ED-4AEAE00482AE}" destId="{286D12E0-E940-49CE-B433-E25CEE74AF24}" srcOrd="5" destOrd="0" presId="urn:microsoft.com/office/officeart/2005/8/layout/lProcess2"/>
    <dgm:cxn modelId="{D01E242D-6A58-4AC3-9D79-81A193AB6B5E}" type="presParOf" srcId="{791398BD-A62F-4931-B5ED-4AEAE00482AE}" destId="{DE0D20DE-4821-46A7-9E50-8366B0D372B9}" srcOrd="6" destOrd="0" presId="urn:microsoft.com/office/officeart/2005/8/layout/lProcess2"/>
    <dgm:cxn modelId="{4AD51783-D0E6-404E-A53B-9F1730F21247}" type="presParOf" srcId="{791398BD-A62F-4931-B5ED-4AEAE00482AE}" destId="{E3B174FE-4942-4CF3-81B2-A0C0E9AACA88}" srcOrd="7" destOrd="0" presId="urn:microsoft.com/office/officeart/2005/8/layout/lProcess2"/>
    <dgm:cxn modelId="{7FC280BA-72E0-40B7-82F3-F3C9C067C728}" type="presParOf" srcId="{791398BD-A62F-4931-B5ED-4AEAE00482AE}" destId="{2B46C53A-225D-41E9-96AB-0ECDC9422E6B}" srcOrd="8" destOrd="0" presId="urn:microsoft.com/office/officeart/2005/8/layout/lProcess2"/>
    <dgm:cxn modelId="{03E4903E-F4DA-41B3-A15B-7C35DAC18946}" type="presParOf" srcId="{791398BD-A62F-4931-B5ED-4AEAE00482AE}" destId="{88A1DA0F-903B-41AA-845B-AA4BA6A43C21}" srcOrd="9" destOrd="0" presId="urn:microsoft.com/office/officeart/2005/8/layout/lProcess2"/>
    <dgm:cxn modelId="{EAD53956-34C5-40BE-A752-65E21A45FC44}" type="presParOf" srcId="{791398BD-A62F-4931-B5ED-4AEAE00482AE}" destId="{3D101CC2-29E7-438F-8011-FAB1DDFF6F5B}" srcOrd="10" destOrd="0" presId="urn:microsoft.com/office/officeart/2005/8/layout/lProcess2"/>
    <dgm:cxn modelId="{A2C0927E-845D-413D-B165-CF5C6D1B9D1A}" type="presParOf" srcId="{791398BD-A62F-4931-B5ED-4AEAE00482AE}" destId="{375AB0BD-7A1D-4667-90E9-56EFF17FA9B4}" srcOrd="11" destOrd="0" presId="urn:microsoft.com/office/officeart/2005/8/layout/lProcess2"/>
    <dgm:cxn modelId="{9731B7C4-3A64-4DCB-A726-404A6F9B0488}" type="presParOf" srcId="{791398BD-A62F-4931-B5ED-4AEAE00482AE}" destId="{CDA8DB2F-B0E8-4275-BD54-7B9CA95E33B7}" srcOrd="1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229E-6758-4F56-B770-D1C5013547A2}">
      <dsp:nvSpPr>
        <dsp:cNvPr id="0" name=""/>
        <dsp:cNvSpPr/>
      </dsp:nvSpPr>
      <dsp:spPr>
        <a:xfrm>
          <a:off x="929" y="0"/>
          <a:ext cx="2416740" cy="44618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Ministerios</a:t>
          </a:r>
          <a:endParaRPr lang="es-ES" sz="3200" kern="1200" dirty="0">
            <a:solidFill>
              <a:schemeClr val="tx1"/>
            </a:solidFill>
          </a:endParaRPr>
        </a:p>
      </dsp:txBody>
      <dsp:txXfrm>
        <a:off x="929" y="0"/>
        <a:ext cx="2416740" cy="1338565"/>
      </dsp:txXfrm>
    </dsp:sp>
    <dsp:sp modelId="{F88A5472-D3C3-4322-B1C1-7DEF011A5970}">
      <dsp:nvSpPr>
        <dsp:cNvPr id="0" name=""/>
        <dsp:cNvSpPr/>
      </dsp:nvSpPr>
      <dsp:spPr>
        <a:xfrm>
          <a:off x="285776" y="1177142"/>
          <a:ext cx="1933392" cy="70975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Becas del Ministerio</a:t>
          </a:r>
        </a:p>
      </dsp:txBody>
      <dsp:txXfrm>
        <a:off x="306564" y="1197930"/>
        <a:ext cx="1891816" cy="668180"/>
      </dsp:txXfrm>
    </dsp:sp>
    <dsp:sp modelId="{F6E05337-8A6D-42C5-ABED-24C89684DC58}">
      <dsp:nvSpPr>
        <dsp:cNvPr id="0" name=""/>
        <dsp:cNvSpPr/>
      </dsp:nvSpPr>
      <dsp:spPr>
        <a:xfrm>
          <a:off x="285776" y="2188733"/>
          <a:ext cx="1933392" cy="70975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Inserción Laboral (SS)</a:t>
          </a:r>
        </a:p>
      </dsp:txBody>
      <dsp:txXfrm>
        <a:off x="306564" y="2209521"/>
        <a:ext cx="1891816" cy="668180"/>
      </dsp:txXfrm>
    </dsp:sp>
    <dsp:sp modelId="{4FD742E1-26A1-414B-90E2-61493E2E6326}">
      <dsp:nvSpPr>
        <dsp:cNvPr id="0" name=""/>
        <dsp:cNvSpPr/>
      </dsp:nvSpPr>
      <dsp:spPr>
        <a:xfrm>
          <a:off x="288038" y="3262901"/>
          <a:ext cx="1933392" cy="876735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Información socioeconómica (INE)</a:t>
          </a:r>
        </a:p>
      </dsp:txBody>
      <dsp:txXfrm>
        <a:off x="313717" y="3288580"/>
        <a:ext cx="1882034" cy="825377"/>
      </dsp:txXfrm>
    </dsp:sp>
    <dsp:sp modelId="{F84A13E8-AFBC-477D-A251-430D763AC85F}">
      <dsp:nvSpPr>
        <dsp:cNvPr id="0" name=""/>
        <dsp:cNvSpPr/>
      </dsp:nvSpPr>
      <dsp:spPr>
        <a:xfrm>
          <a:off x="2598925" y="0"/>
          <a:ext cx="2416740" cy="44618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CCAA</a:t>
          </a:r>
        </a:p>
      </dsp:txBody>
      <dsp:txXfrm>
        <a:off x="2598925" y="0"/>
        <a:ext cx="2416740" cy="1338565"/>
      </dsp:txXfrm>
    </dsp:sp>
    <dsp:sp modelId="{518CBE47-EC48-4B0E-BDFB-CC052026C929}">
      <dsp:nvSpPr>
        <dsp:cNvPr id="0" name=""/>
        <dsp:cNvSpPr/>
      </dsp:nvSpPr>
      <dsp:spPr>
        <a:xfrm>
          <a:off x="2840599" y="1338946"/>
          <a:ext cx="1933392" cy="876581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Preinscripción</a:t>
          </a:r>
        </a:p>
      </dsp:txBody>
      <dsp:txXfrm>
        <a:off x="2866273" y="1364620"/>
        <a:ext cx="1882044" cy="825233"/>
      </dsp:txXfrm>
    </dsp:sp>
    <dsp:sp modelId="{992B5CE0-C372-47E8-8387-60E9393D21E2}">
      <dsp:nvSpPr>
        <dsp:cNvPr id="0" name=""/>
        <dsp:cNvSpPr/>
      </dsp:nvSpPr>
      <dsp:spPr>
        <a:xfrm>
          <a:off x="2840599" y="2350386"/>
          <a:ext cx="1933392" cy="876581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PAU</a:t>
          </a:r>
        </a:p>
      </dsp:txBody>
      <dsp:txXfrm>
        <a:off x="2866273" y="2376060"/>
        <a:ext cx="1882044" cy="825233"/>
      </dsp:txXfrm>
    </dsp:sp>
    <dsp:sp modelId="{A181976F-2ACB-4918-ADFD-5D0A7396045C}">
      <dsp:nvSpPr>
        <dsp:cNvPr id="0" name=""/>
        <dsp:cNvSpPr/>
      </dsp:nvSpPr>
      <dsp:spPr>
        <a:xfrm>
          <a:off x="2840599" y="3361826"/>
          <a:ext cx="1933392" cy="876581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Becas CCAA</a:t>
          </a:r>
        </a:p>
      </dsp:txBody>
      <dsp:txXfrm>
        <a:off x="2866273" y="3387500"/>
        <a:ext cx="1882044" cy="825233"/>
      </dsp:txXfrm>
    </dsp:sp>
    <dsp:sp modelId="{E9BCC62C-4A0E-4437-BE90-F3673C4FBE7E}">
      <dsp:nvSpPr>
        <dsp:cNvPr id="0" name=""/>
        <dsp:cNvSpPr/>
      </dsp:nvSpPr>
      <dsp:spPr>
        <a:xfrm>
          <a:off x="5196921" y="0"/>
          <a:ext cx="2416740" cy="44618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Universidad</a:t>
          </a:r>
          <a:endParaRPr lang="es-ES" sz="3500" kern="1200" dirty="0">
            <a:solidFill>
              <a:schemeClr val="tx1"/>
            </a:solidFill>
          </a:endParaRPr>
        </a:p>
      </dsp:txBody>
      <dsp:txXfrm>
        <a:off x="5196921" y="0"/>
        <a:ext cx="2416740" cy="1338565"/>
      </dsp:txXfrm>
    </dsp:sp>
    <dsp:sp modelId="{AED16E99-7239-4C2D-969B-C5CF291FC5D4}">
      <dsp:nvSpPr>
        <dsp:cNvPr id="0" name=""/>
        <dsp:cNvSpPr/>
      </dsp:nvSpPr>
      <dsp:spPr>
        <a:xfrm>
          <a:off x="5419503" y="1312475"/>
          <a:ext cx="1953441" cy="40508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Recursos Humanos</a:t>
          </a:r>
        </a:p>
      </dsp:txBody>
      <dsp:txXfrm>
        <a:off x="5431368" y="1324340"/>
        <a:ext cx="1929711" cy="381358"/>
      </dsp:txXfrm>
    </dsp:sp>
    <dsp:sp modelId="{43A962DB-5BA9-487D-A1C7-EC0124EE6993}">
      <dsp:nvSpPr>
        <dsp:cNvPr id="0" name=""/>
        <dsp:cNvSpPr/>
      </dsp:nvSpPr>
      <dsp:spPr>
        <a:xfrm>
          <a:off x="5419503" y="1829328"/>
          <a:ext cx="1953441" cy="40508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Información financiera</a:t>
          </a:r>
        </a:p>
      </dsp:txBody>
      <dsp:txXfrm>
        <a:off x="5431368" y="1841193"/>
        <a:ext cx="1929711" cy="381358"/>
      </dsp:txXfrm>
    </dsp:sp>
    <dsp:sp modelId="{532D230A-AC59-4EBF-BBA0-423D52BEE4B9}">
      <dsp:nvSpPr>
        <dsp:cNvPr id="0" name=""/>
        <dsp:cNvSpPr/>
      </dsp:nvSpPr>
      <dsp:spPr>
        <a:xfrm>
          <a:off x="5438595" y="2373879"/>
          <a:ext cx="1933392" cy="350137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Auxiliares</a:t>
          </a:r>
        </a:p>
      </dsp:txBody>
      <dsp:txXfrm>
        <a:off x="5448850" y="2384134"/>
        <a:ext cx="1912882" cy="329627"/>
      </dsp:txXfrm>
    </dsp:sp>
    <dsp:sp modelId="{DE0D20DE-4821-46A7-9E50-8366B0D372B9}">
      <dsp:nvSpPr>
        <dsp:cNvPr id="0" name=""/>
        <dsp:cNvSpPr/>
      </dsp:nvSpPr>
      <dsp:spPr>
        <a:xfrm>
          <a:off x="5438595" y="2835781"/>
          <a:ext cx="1933392" cy="2962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ysClr val="windowText" lastClr="000000"/>
              </a:solidFill>
            </a:rPr>
            <a:t>Rendimiento</a:t>
          </a:r>
        </a:p>
      </dsp:txBody>
      <dsp:txXfrm>
        <a:off x="5447273" y="2844459"/>
        <a:ext cx="1916036" cy="278942"/>
      </dsp:txXfrm>
    </dsp:sp>
    <dsp:sp modelId="{2B46C53A-225D-41E9-96AB-0ECDC9422E6B}">
      <dsp:nvSpPr>
        <dsp:cNvPr id="0" name=""/>
        <dsp:cNvSpPr/>
      </dsp:nvSpPr>
      <dsp:spPr>
        <a:xfrm>
          <a:off x="5438595" y="3243845"/>
          <a:ext cx="1933392" cy="257941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Acceso</a:t>
          </a:r>
        </a:p>
      </dsp:txBody>
      <dsp:txXfrm>
        <a:off x="5446150" y="3251400"/>
        <a:ext cx="1918282" cy="242831"/>
      </dsp:txXfrm>
    </dsp:sp>
    <dsp:sp modelId="{3D101CC2-29E7-438F-8011-FAB1DDFF6F5B}">
      <dsp:nvSpPr>
        <dsp:cNvPr id="0" name=""/>
        <dsp:cNvSpPr/>
      </dsp:nvSpPr>
      <dsp:spPr>
        <a:xfrm>
          <a:off x="5438595" y="3613552"/>
          <a:ext cx="1933392" cy="257941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Internacionalización</a:t>
          </a:r>
        </a:p>
      </dsp:txBody>
      <dsp:txXfrm>
        <a:off x="5446150" y="3621107"/>
        <a:ext cx="1918282" cy="242831"/>
      </dsp:txXfrm>
    </dsp:sp>
    <dsp:sp modelId="{CDA8DB2F-B0E8-4275-BD54-7B9CA95E33B7}">
      <dsp:nvSpPr>
        <dsp:cNvPr id="0" name=""/>
        <dsp:cNvSpPr/>
      </dsp:nvSpPr>
      <dsp:spPr>
        <a:xfrm>
          <a:off x="5438595" y="3983258"/>
          <a:ext cx="1933392" cy="253923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>
              <a:solidFill>
                <a:schemeClr val="tx1"/>
              </a:solidFill>
            </a:rPr>
            <a:t>Becas Universidad</a:t>
          </a:r>
        </a:p>
      </dsp:txBody>
      <dsp:txXfrm>
        <a:off x="5446032" y="3990695"/>
        <a:ext cx="1918518" cy="239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05E75-10E8-4D46-B617-CE0D80139368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23C61-E210-44A3-A2E6-77225A64B4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033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4E715-F098-4108-8EF6-06D36AD50FCB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BBB80-ADAC-4D81-A682-7A28DF02F6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061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6322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094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2542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148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831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39057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4575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9024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1223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866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136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800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7263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5554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BBB80-ADAC-4D81-A682-7A28DF02F6FE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73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49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57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70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406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169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90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87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86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356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299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957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000">
              <a:schemeClr val="tx2">
                <a:lumMod val="20000"/>
                <a:lumOff val="8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81AA8-E438-402F-89B3-7CDD950D9239}" type="datetimeFigureOut">
              <a:rPr lang="es-ES" smtClean="0"/>
              <a:t>07/11/2024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E0392-C567-44F1-AEB3-1C8B1D712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746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Ricardo.martinez@universidades.gob.es" TargetMode="Externa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ur01.safelinks.protection.outlook.com/?url=https%3A%2F%2Fwww.educacion.gob.es%2Fsiiu%2F&amp;data=04%7C01%7Cluis.gonzalezgragera%40soprasteria.com%7Ce05555dcecbd4b6f9d5608d8d981bae5%7C8b87af7d86474dc78df45f69a2011bb5%7C0%7C0%7C637498498503685814%7CUnknown%7CTWFpbGZsb3d8eyJWIjoiMC4wLjAwMDAiLCJQIjoiV2luMzIiLCJBTiI6Ik1haWwiLCJXVCI6Mn0%3D%7C1000&amp;sdata=HlTCW9nGNpd%2F7g9eQD1sNjRliWN1t4mbDfchnfHzrk0%3D&amp;reserved=0" TargetMode="Externa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iiu.academica@universidades.gob.es" TargetMode="External"/><Relationship Id="rId5" Type="http://schemas.openxmlformats.org/officeDocument/2006/relationships/hyperlink" Target="mailto:ricardo.martinez@universidades.gob.es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3" name="12 Título">
            <a:extLst>
              <a:ext uri="{FF2B5EF4-FFF2-40B4-BE49-F238E27FC236}">
                <a16:creationId xmlns:a16="http://schemas.microsoft.com/office/drawing/2014/main" id="{3407D2FD-60D8-0C5B-7380-3A36BF611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7366" y="5517232"/>
            <a:ext cx="5609267" cy="50405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s-ES" sz="2800" u="sng" dirty="0">
                <a:hlinkClick r:id="rId5"/>
              </a:rPr>
              <a:t>Ricardo.martinez@universidades.gob.es</a:t>
            </a:r>
            <a:br>
              <a:rPr lang="es-ES" sz="2800" u="sng" dirty="0"/>
            </a:br>
            <a:endParaRPr lang="es-ES" sz="2800" u="sng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16697A6-A7CB-71A1-4FEE-368DBC255A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2621"/>
            <a:ext cx="2114550" cy="60007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3E54FA1-2D72-D378-A9DF-4F0FB2697CB1}"/>
              </a:ext>
            </a:extLst>
          </p:cNvPr>
          <p:cNvSpPr txBox="1"/>
          <p:nvPr/>
        </p:nvSpPr>
        <p:spPr>
          <a:xfrm>
            <a:off x="1380803" y="2420888"/>
            <a:ext cx="684076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4000" kern="0" dirty="0"/>
              <a:t>SIIU</a:t>
            </a:r>
            <a:r>
              <a:rPr lang="es-ES" sz="2400" kern="0" dirty="0"/>
              <a:t> </a:t>
            </a:r>
            <a:r>
              <a:rPr lang="es-ES" sz="2000" kern="0" dirty="0"/>
              <a:t>(Sistema Integrado de Información Universitaria)</a:t>
            </a:r>
            <a:endParaRPr lang="es-ES" sz="2800" kern="0" dirty="0"/>
          </a:p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4000" kern="0" dirty="0"/>
              <a:t>Información para la Calidad</a:t>
            </a:r>
          </a:p>
        </p:txBody>
      </p:sp>
    </p:spTree>
    <p:extLst>
      <p:ext uri="{BB962C8B-B14F-4D97-AF65-F5344CB8AC3E}">
        <p14:creationId xmlns:p14="http://schemas.microsoft.com/office/powerpoint/2010/main" val="3387040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14" name="12 Título"/>
          <p:cNvSpPr>
            <a:spLocks noGrp="1"/>
          </p:cNvSpPr>
          <p:nvPr>
            <p:ph type="ctrTitle"/>
          </p:nvPr>
        </p:nvSpPr>
        <p:spPr>
          <a:xfrm>
            <a:off x="76462" y="1052736"/>
            <a:ext cx="4711561" cy="50405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s-ES" sz="2800" u="sng" dirty="0"/>
              <a:t>Informes para usuarios SIIU</a:t>
            </a:r>
            <a:br>
              <a:rPr lang="es-ES" sz="2800" u="sng" dirty="0"/>
            </a:br>
            <a:endParaRPr lang="es-ES" sz="2800" u="sng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F539728-DDB1-306F-B85D-3BF7B6E4F4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2185114"/>
            <a:ext cx="6295737" cy="4533197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08AC98B2-3258-8FC7-AEA1-C5933CB41CD2}"/>
              </a:ext>
            </a:extLst>
          </p:cNvPr>
          <p:cNvSpPr txBox="1"/>
          <p:nvPr/>
        </p:nvSpPr>
        <p:spPr>
          <a:xfrm>
            <a:off x="323528" y="1471923"/>
            <a:ext cx="72318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Entrada en la plataforma BO-Infoview</a:t>
            </a:r>
          </a:p>
          <a:p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https://www.educacion.gob.es/siiu/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9452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14" name="12 Título"/>
          <p:cNvSpPr>
            <a:spLocks noGrp="1"/>
          </p:cNvSpPr>
          <p:nvPr>
            <p:ph type="ctrTitle"/>
          </p:nvPr>
        </p:nvSpPr>
        <p:spPr>
          <a:xfrm>
            <a:off x="76462" y="1052736"/>
            <a:ext cx="4927585" cy="504055"/>
          </a:xfrm>
        </p:spPr>
        <p:txBody>
          <a:bodyPr>
            <a:normAutofit fontScale="90000"/>
          </a:bodyPr>
          <a:lstStyle/>
          <a:p>
            <a:pPr algn="l"/>
            <a:r>
              <a:rPr lang="es-ES" sz="2800" u="sng" dirty="0"/>
              <a:t>Informes para usuarios SIIU</a:t>
            </a:r>
            <a:br>
              <a:rPr lang="es-ES" sz="2800" u="sng" dirty="0"/>
            </a:br>
            <a:endParaRPr lang="es-ES" sz="2800" u="sng" dirty="0">
              <a:highlight>
                <a:srgbClr val="FFFF00"/>
              </a:highlight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709E88F-4AFF-ED0E-B0DC-DD16BC5B1B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0" y="1556791"/>
            <a:ext cx="7440245" cy="444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082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14" name="12 Título"/>
          <p:cNvSpPr>
            <a:spLocks noGrp="1"/>
          </p:cNvSpPr>
          <p:nvPr>
            <p:ph type="ctrTitle"/>
          </p:nvPr>
        </p:nvSpPr>
        <p:spPr>
          <a:xfrm>
            <a:off x="76462" y="1052736"/>
            <a:ext cx="4711561" cy="504055"/>
          </a:xfrm>
        </p:spPr>
        <p:txBody>
          <a:bodyPr>
            <a:normAutofit fontScale="90000"/>
          </a:bodyPr>
          <a:lstStyle/>
          <a:p>
            <a:pPr algn="l"/>
            <a:r>
              <a:rPr lang="es-ES" sz="2800" u="sng" dirty="0"/>
              <a:t>Informes para usuarios SIIU</a:t>
            </a:r>
            <a:br>
              <a:rPr lang="es-ES" sz="2800" u="sng" dirty="0"/>
            </a:br>
            <a:endParaRPr lang="es-ES" sz="2800" u="sng" dirty="0">
              <a:highlight>
                <a:srgbClr val="FFFF00"/>
              </a:highlight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B1C7488-E04E-B259-0007-A725AD6A54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082596"/>
            <a:ext cx="9144000" cy="269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12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14" name="12 Título"/>
          <p:cNvSpPr>
            <a:spLocks noGrp="1"/>
          </p:cNvSpPr>
          <p:nvPr>
            <p:ph type="ctrTitle"/>
          </p:nvPr>
        </p:nvSpPr>
        <p:spPr>
          <a:xfrm>
            <a:off x="467545" y="2204864"/>
            <a:ext cx="8064896" cy="3888429"/>
          </a:xfrm>
        </p:spPr>
        <p:txBody>
          <a:bodyPr>
            <a:noAutofit/>
          </a:bodyPr>
          <a:lstStyle/>
          <a:p>
            <a:pPr algn="l"/>
            <a:r>
              <a:rPr lang="es-ES" sz="2800" b="1" dirty="0"/>
              <a:t>Conclusión</a:t>
            </a:r>
            <a:br>
              <a:rPr lang="es-ES" sz="2800" dirty="0"/>
            </a:br>
            <a:br>
              <a:rPr lang="es-ES" sz="2800" dirty="0"/>
            </a:br>
            <a:r>
              <a:rPr lang="es-ES" sz="2800" dirty="0"/>
              <a:t>	</a:t>
            </a:r>
            <a:r>
              <a:rPr lang="es-ES" sz="2000" dirty="0"/>
              <a:t>Datos contrastados y homogéneos</a:t>
            </a:r>
            <a:br>
              <a:rPr lang="es-ES" sz="2000" dirty="0"/>
            </a:br>
            <a:br>
              <a:rPr lang="es-ES" sz="2000" dirty="0"/>
            </a:br>
            <a:r>
              <a:rPr lang="es-ES" sz="2000" dirty="0"/>
              <a:t>	Indicadores calculados para </a:t>
            </a:r>
            <a:r>
              <a:rPr lang="es-ES" sz="2000" u="sng" dirty="0"/>
              <a:t>titulaciones</a:t>
            </a:r>
            <a:r>
              <a:rPr lang="es-ES" sz="2000" dirty="0"/>
              <a:t>: fijos y comparables</a:t>
            </a:r>
            <a:br>
              <a:rPr lang="es-ES" sz="2000" dirty="0"/>
            </a:br>
            <a:br>
              <a:rPr lang="es-ES" sz="2000" dirty="0"/>
            </a:br>
            <a:r>
              <a:rPr lang="es-ES" sz="2000" dirty="0"/>
              <a:t>	Rápida extracción, peticiones a la carta</a:t>
            </a:r>
            <a:br>
              <a:rPr lang="es-ES" sz="2800" u="sng" dirty="0"/>
            </a:br>
            <a:br>
              <a:rPr lang="es-ES" sz="2800" u="sng" dirty="0"/>
            </a:br>
            <a:br>
              <a:rPr lang="es-ES" sz="2800" u="sng" dirty="0"/>
            </a:br>
            <a:r>
              <a:rPr lang="es-ES" sz="2800" dirty="0"/>
              <a:t>¿</a:t>
            </a:r>
            <a:r>
              <a:rPr lang="es-ES" sz="2800" b="1" dirty="0"/>
              <a:t>Qué podéis hacer vosotros?</a:t>
            </a:r>
            <a:br>
              <a:rPr lang="es-ES" sz="1800" u="sng" dirty="0"/>
            </a:br>
            <a:br>
              <a:rPr lang="es-ES" sz="1800" u="sng" dirty="0"/>
            </a:br>
            <a:endParaRPr lang="es-ES" sz="1800" u="sng" dirty="0"/>
          </a:p>
        </p:txBody>
      </p:sp>
      <p:sp>
        <p:nvSpPr>
          <p:cNvPr id="2" name="12 Título">
            <a:extLst>
              <a:ext uri="{FF2B5EF4-FFF2-40B4-BE49-F238E27FC236}">
                <a16:creationId xmlns:a16="http://schemas.microsoft.com/office/drawing/2014/main" id="{A950AF3F-6C72-000E-AE18-0E65A5AE2AF5}"/>
              </a:ext>
            </a:extLst>
          </p:cNvPr>
          <p:cNvSpPr txBox="1">
            <a:spLocks/>
          </p:cNvSpPr>
          <p:nvPr/>
        </p:nvSpPr>
        <p:spPr>
          <a:xfrm>
            <a:off x="196652" y="3501009"/>
            <a:ext cx="6583770" cy="2304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1800" u="sng" dirty="0"/>
          </a:p>
        </p:txBody>
      </p:sp>
    </p:spTree>
    <p:extLst>
      <p:ext uri="{BB962C8B-B14F-4D97-AF65-F5344CB8AC3E}">
        <p14:creationId xmlns:p14="http://schemas.microsoft.com/office/powerpoint/2010/main" val="1344003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2" name="12 Título">
            <a:extLst>
              <a:ext uri="{FF2B5EF4-FFF2-40B4-BE49-F238E27FC236}">
                <a16:creationId xmlns:a16="http://schemas.microsoft.com/office/drawing/2014/main" id="{A950AF3F-6C72-000E-AE18-0E65A5AE2AF5}"/>
              </a:ext>
            </a:extLst>
          </p:cNvPr>
          <p:cNvSpPr txBox="1">
            <a:spLocks/>
          </p:cNvSpPr>
          <p:nvPr/>
        </p:nvSpPr>
        <p:spPr>
          <a:xfrm>
            <a:off x="196652" y="3501009"/>
            <a:ext cx="6583770" cy="2304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1800" u="sng" dirty="0"/>
          </a:p>
        </p:txBody>
      </p:sp>
      <p:sp>
        <p:nvSpPr>
          <p:cNvPr id="3" name="12 Título">
            <a:extLst>
              <a:ext uri="{FF2B5EF4-FFF2-40B4-BE49-F238E27FC236}">
                <a16:creationId xmlns:a16="http://schemas.microsoft.com/office/drawing/2014/main" id="{A6DD496C-F538-8812-F77E-19BBDCFD8AAB}"/>
              </a:ext>
            </a:extLst>
          </p:cNvPr>
          <p:cNvSpPr txBox="1">
            <a:spLocks/>
          </p:cNvSpPr>
          <p:nvPr/>
        </p:nvSpPr>
        <p:spPr>
          <a:xfrm>
            <a:off x="827584" y="2060848"/>
            <a:ext cx="7488832" cy="3888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800" dirty="0"/>
              <a:t>Hablar con el Supervisor SIIU de vuestra universidad</a:t>
            </a:r>
          </a:p>
          <a:p>
            <a:pPr algn="l"/>
            <a:endParaRPr lang="es-ES" sz="2800" dirty="0"/>
          </a:p>
          <a:p>
            <a:pPr algn="l"/>
            <a:endParaRPr lang="es-ES" sz="2800" dirty="0"/>
          </a:p>
          <a:p>
            <a:pPr algn="l"/>
            <a:r>
              <a:rPr lang="es-ES" sz="2800" dirty="0"/>
              <a:t>Ejemplos:</a:t>
            </a:r>
          </a:p>
          <a:p>
            <a:pPr algn="l"/>
            <a:endParaRPr lang="es-ES" sz="28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dirty="0"/>
              <a:t>Comparar con vuestros indicadores e información antes del curso cerrado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dirty="0"/>
              <a:t>Evolución de indicadores en vuestras titulaciones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dirty="0"/>
              <a:t>Comparar con las titulaciones similares de otras universidades</a:t>
            </a:r>
          </a:p>
        </p:txBody>
      </p:sp>
    </p:spTree>
    <p:extLst>
      <p:ext uri="{BB962C8B-B14F-4D97-AF65-F5344CB8AC3E}">
        <p14:creationId xmlns:p14="http://schemas.microsoft.com/office/powerpoint/2010/main" val="3719838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2" name="12 Título">
            <a:extLst>
              <a:ext uri="{FF2B5EF4-FFF2-40B4-BE49-F238E27FC236}">
                <a16:creationId xmlns:a16="http://schemas.microsoft.com/office/drawing/2014/main" id="{A950AF3F-6C72-000E-AE18-0E65A5AE2AF5}"/>
              </a:ext>
            </a:extLst>
          </p:cNvPr>
          <p:cNvSpPr txBox="1">
            <a:spLocks/>
          </p:cNvSpPr>
          <p:nvPr/>
        </p:nvSpPr>
        <p:spPr>
          <a:xfrm>
            <a:off x="196652" y="3501009"/>
            <a:ext cx="6583770" cy="2304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1800" u="sng" dirty="0"/>
          </a:p>
        </p:txBody>
      </p:sp>
      <p:sp>
        <p:nvSpPr>
          <p:cNvPr id="3" name="12 Título">
            <a:extLst>
              <a:ext uri="{FF2B5EF4-FFF2-40B4-BE49-F238E27FC236}">
                <a16:creationId xmlns:a16="http://schemas.microsoft.com/office/drawing/2014/main" id="{A6DD496C-F538-8812-F77E-19BBDCFD8AAB}"/>
              </a:ext>
            </a:extLst>
          </p:cNvPr>
          <p:cNvSpPr txBox="1">
            <a:spLocks/>
          </p:cNvSpPr>
          <p:nvPr/>
        </p:nvSpPr>
        <p:spPr>
          <a:xfrm>
            <a:off x="827584" y="2060848"/>
            <a:ext cx="7488832" cy="4104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600" dirty="0"/>
              <a:t>Gracias</a:t>
            </a:r>
            <a:endParaRPr lang="es-ES" dirty="0"/>
          </a:p>
          <a:p>
            <a:pPr algn="l"/>
            <a:endParaRPr lang="es-ES" dirty="0"/>
          </a:p>
          <a:p>
            <a:pPr algn="l"/>
            <a:r>
              <a:rPr lang="es-ES" sz="3200" dirty="0">
                <a:hlinkClick r:id="rId5"/>
              </a:rPr>
              <a:t>ricardo.martinez@universidades.gob.es</a:t>
            </a:r>
            <a:endParaRPr lang="es-ES" sz="3200" dirty="0"/>
          </a:p>
          <a:p>
            <a:pPr algn="l"/>
            <a:endParaRPr lang="es-ES" sz="3200" dirty="0"/>
          </a:p>
          <a:p>
            <a:pPr algn="l"/>
            <a:r>
              <a:rPr lang="es-ES" sz="3200" dirty="0">
                <a:hlinkClick r:id="rId6"/>
              </a:rPr>
              <a:t>Siiu.academica@universidades.gob.es</a:t>
            </a:r>
            <a:endParaRPr lang="es-ES" sz="3200" dirty="0"/>
          </a:p>
          <a:p>
            <a:pPr algn="l"/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6424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755575" y="1484784"/>
            <a:ext cx="8173449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3200" u="sng" kern="0" dirty="0"/>
              <a:t>Qué es SIIU</a:t>
            </a:r>
          </a:p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es-ES" sz="3200" u="sng" kern="0" dirty="0"/>
          </a:p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2800" kern="0" dirty="0"/>
              <a:t>Herramienta  administrada por el Ministerio</a:t>
            </a:r>
            <a:endParaRPr lang="es-ES" sz="3200" kern="0" dirty="0"/>
          </a:p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es-ES" sz="3200" u="sng" kern="0" dirty="0"/>
          </a:p>
          <a:p>
            <a:pPr marL="800100" lvl="5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800" b="1" kern="0" dirty="0"/>
              <a:t>Recoge, procesa y analiza datos</a:t>
            </a:r>
            <a:endParaRPr lang="es-ES" sz="2800" kern="0" dirty="0"/>
          </a:p>
          <a:p>
            <a:pPr marL="800100" lvl="5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s-ES" sz="2800" kern="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800" dirty="0"/>
              <a:t>Genera las </a:t>
            </a:r>
            <a:r>
              <a:rPr lang="es-ES" sz="2800" b="1" dirty="0"/>
              <a:t>estadísticas universitarias oficiales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ES" sz="3200" b="1" cap="small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800" b="1" kern="0" dirty="0"/>
              <a:t>Indicadores homogéneos, robustos</a:t>
            </a:r>
            <a:r>
              <a:rPr lang="es-ES" sz="2800" kern="0" dirty="0"/>
              <a:t> </a:t>
            </a:r>
            <a:r>
              <a:rPr lang="es-ES" sz="2800" b="1" kern="0" dirty="0"/>
              <a:t>y comparables</a:t>
            </a:r>
            <a:r>
              <a:rPr lang="es-ES" sz="2800" kern="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ES" sz="2800" kern="0" dirty="0"/>
          </a:p>
        </p:txBody>
      </p:sp>
    </p:spTree>
    <p:extLst>
      <p:ext uri="{BB962C8B-B14F-4D97-AF65-F5344CB8AC3E}">
        <p14:creationId xmlns:p14="http://schemas.microsoft.com/office/powerpoint/2010/main" val="1800282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755576" y="1484783"/>
            <a:ext cx="7848872" cy="4942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3200" u="sng" kern="0" dirty="0"/>
              <a:t>Qué es SIIU</a:t>
            </a:r>
          </a:p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es-ES" sz="3200" u="sng" kern="0" dirty="0"/>
          </a:p>
          <a:p>
            <a:pPr marL="457200" lvl="5" algn="just">
              <a:spcBef>
                <a:spcPct val="20000"/>
              </a:spcBef>
              <a:defRPr/>
            </a:pPr>
            <a:r>
              <a:rPr lang="es-ES" sz="24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RD 291/2023 y RD 822/2021: </a:t>
            </a:r>
          </a:p>
          <a:p>
            <a:pPr marL="457200" lvl="5" algn="just">
              <a:spcBef>
                <a:spcPct val="20000"/>
              </a:spcBef>
              <a:defRPr/>
            </a:pPr>
            <a:endParaRPr lang="es-ES" sz="2400" b="1" i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5" algn="just">
              <a:spcBef>
                <a:spcPct val="20000"/>
              </a:spcBef>
              <a:defRPr/>
            </a:pPr>
            <a:r>
              <a:rPr lang="es-ES" sz="2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Dar cobertura a las necesidades de información </a:t>
            </a:r>
            <a:r>
              <a:rPr lang="es-ES" sz="2400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del conjunto del sistema universitario español y de las administraciones, y facilitar información a los órganos de evaluación externa</a:t>
            </a:r>
          </a:p>
          <a:p>
            <a:pPr marL="457200" lvl="5" algn="just">
              <a:spcBef>
                <a:spcPct val="20000"/>
              </a:spcBef>
              <a:defRPr/>
            </a:pPr>
            <a:endParaRPr lang="es-ES" sz="2400" b="1" i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5" algn="just">
              <a:spcBef>
                <a:spcPct val="20000"/>
              </a:spcBef>
              <a:defRPr/>
            </a:pPr>
            <a:r>
              <a:rPr lang="es-ES" sz="2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Evaluación y seguimiento </a:t>
            </a:r>
            <a:r>
              <a:rPr lang="es-ES" sz="2400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del Sistema Universitario. </a:t>
            </a:r>
          </a:p>
          <a:p>
            <a:pPr marL="457200" lvl="5" algn="just">
              <a:spcBef>
                <a:spcPct val="20000"/>
              </a:spcBef>
              <a:defRPr/>
            </a:pPr>
            <a:endParaRPr lang="es-ES" sz="2400" i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21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11" name="10 Rectángulo redondeado"/>
          <p:cNvSpPr/>
          <p:nvPr/>
        </p:nvSpPr>
        <p:spPr>
          <a:xfrm>
            <a:off x="827584" y="1844824"/>
            <a:ext cx="2880320" cy="1070828"/>
          </a:xfrm>
          <a:prstGeom prst="roundRect">
            <a:avLst>
              <a:gd name="adj" fmla="val 29424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</a:rPr>
              <a:t>UNIVERSIDADES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5364088" y="1844824"/>
            <a:ext cx="2952328" cy="1070828"/>
          </a:xfrm>
          <a:prstGeom prst="roundRect">
            <a:avLst>
              <a:gd name="adj" fmla="val 29424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</a:rPr>
              <a:t>COMUNIDADES AUTÓNOMAS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2736346" y="4208161"/>
            <a:ext cx="3528392" cy="1237064"/>
          </a:xfrm>
          <a:prstGeom prst="roundRect">
            <a:avLst>
              <a:gd name="adj" fmla="val 29424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ES" sz="1600" dirty="0">
              <a:solidFill>
                <a:schemeClr val="tx1"/>
              </a:solidFill>
            </a:endParaRPr>
          </a:p>
          <a:p>
            <a:pPr algn="ctr"/>
            <a:r>
              <a:rPr lang="es-ES" sz="1600" b="1" dirty="0">
                <a:solidFill>
                  <a:schemeClr val="tx1"/>
                </a:solidFill>
              </a:rPr>
              <a:t>Ministerio de Ciencia, Innovación y Universidades</a:t>
            </a:r>
          </a:p>
        </p:txBody>
      </p:sp>
      <p:sp>
        <p:nvSpPr>
          <p:cNvPr id="15" name="14 Flecha izquierda y arriba"/>
          <p:cNvSpPr/>
          <p:nvPr/>
        </p:nvSpPr>
        <p:spPr>
          <a:xfrm rot="5400000">
            <a:off x="791659" y="3440370"/>
            <a:ext cx="1896764" cy="1680899"/>
          </a:xfrm>
          <a:prstGeom prst="leftUp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izquierda y derecha"/>
          <p:cNvSpPr/>
          <p:nvPr/>
        </p:nvSpPr>
        <p:spPr>
          <a:xfrm>
            <a:off x="3923928" y="1943544"/>
            <a:ext cx="1080120" cy="648072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2 Título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3744416" cy="50405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s-ES" sz="2800" u="sng" dirty="0"/>
              <a:t>Quién integra SIIU</a:t>
            </a:r>
          </a:p>
        </p:txBody>
      </p:sp>
      <p:sp>
        <p:nvSpPr>
          <p:cNvPr id="19" name="18 Flecha izquierda y arriba"/>
          <p:cNvSpPr/>
          <p:nvPr/>
        </p:nvSpPr>
        <p:spPr>
          <a:xfrm>
            <a:off x="6452592" y="3351956"/>
            <a:ext cx="1575792" cy="1900299"/>
          </a:xfrm>
          <a:prstGeom prst="leftUp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11 Rectángulo redondeado">
            <a:extLst>
              <a:ext uri="{FF2B5EF4-FFF2-40B4-BE49-F238E27FC236}">
                <a16:creationId xmlns:a16="http://schemas.microsoft.com/office/drawing/2014/main" id="{0C3B7206-1192-2589-0867-87A23CAF96AC}"/>
              </a:ext>
            </a:extLst>
          </p:cNvPr>
          <p:cNvSpPr/>
          <p:nvPr/>
        </p:nvSpPr>
        <p:spPr>
          <a:xfrm>
            <a:off x="3273088" y="5524083"/>
            <a:ext cx="2597823" cy="944461"/>
          </a:xfrm>
          <a:prstGeom prst="roundRect">
            <a:avLst>
              <a:gd name="adj" fmla="val 29424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Ministerio de Educación y FP</a:t>
            </a:r>
          </a:p>
          <a:p>
            <a:pPr algn="ctr"/>
            <a:r>
              <a:rPr lang="es-ES" sz="1400" dirty="0">
                <a:solidFill>
                  <a:schemeClr val="tx1"/>
                </a:solidFill>
              </a:rPr>
              <a:t>INE</a:t>
            </a:r>
          </a:p>
          <a:p>
            <a:pPr algn="ctr"/>
            <a:r>
              <a:rPr lang="es-ES" sz="1400" dirty="0">
                <a:solidFill>
                  <a:schemeClr val="tx1"/>
                </a:solidFill>
              </a:rPr>
              <a:t>Seguridad Social</a:t>
            </a:r>
          </a:p>
        </p:txBody>
      </p:sp>
    </p:spTree>
    <p:extLst>
      <p:ext uri="{BB962C8B-B14F-4D97-AF65-F5344CB8AC3E}">
        <p14:creationId xmlns:p14="http://schemas.microsoft.com/office/powerpoint/2010/main" val="165038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graphicFrame>
        <p:nvGraphicFramePr>
          <p:cNvPr id="19" name="18 Diagrama"/>
          <p:cNvGraphicFramePr/>
          <p:nvPr>
            <p:extLst>
              <p:ext uri="{D42A27DB-BD31-4B8C-83A1-F6EECF244321}">
                <p14:modId xmlns:p14="http://schemas.microsoft.com/office/powerpoint/2010/main" val="1453965236"/>
              </p:ext>
            </p:extLst>
          </p:nvPr>
        </p:nvGraphicFramePr>
        <p:xfrm>
          <a:off x="539553" y="1966300"/>
          <a:ext cx="7614592" cy="4461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12 Título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5544616" cy="504055"/>
          </a:xfrm>
        </p:spPr>
        <p:txBody>
          <a:bodyPr>
            <a:normAutofit fontScale="90000"/>
          </a:bodyPr>
          <a:lstStyle/>
          <a:p>
            <a:pPr algn="l"/>
            <a:r>
              <a:rPr lang="es-ES" sz="2800" u="sng" dirty="0"/>
              <a:t>Origen de la Información</a:t>
            </a:r>
          </a:p>
        </p:txBody>
      </p:sp>
    </p:spTree>
    <p:extLst>
      <p:ext uri="{BB962C8B-B14F-4D97-AF65-F5344CB8AC3E}">
        <p14:creationId xmlns:p14="http://schemas.microsoft.com/office/powerpoint/2010/main" val="255493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755576" y="1484783"/>
            <a:ext cx="8280920" cy="435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3200" u="sng" kern="0" dirty="0"/>
              <a:t>SIIU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2400" dirty="0"/>
              <a:t>  Valida los ficheros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2400" dirty="0"/>
              <a:t>  Cruza datos y genera indicadores (catálogo de indicadores)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2400" dirty="0"/>
              <a:t>  Hace homogénea la información, garantizando comparabilidad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2400" dirty="0"/>
              <a:t>  Publica la información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457200" lvl="5" algn="just">
              <a:spcBef>
                <a:spcPct val="20000"/>
              </a:spcBef>
              <a:defRPr/>
            </a:pPr>
            <a:endParaRPr lang="es-ES" sz="2400" i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83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755576" y="1484783"/>
            <a:ext cx="8280920" cy="656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3200" u="sng" kern="0" dirty="0"/>
              <a:t>¿Qué información hay disponible?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2400" dirty="0"/>
          </a:p>
          <a:p>
            <a:r>
              <a:rPr lang="es-ES" sz="2400" dirty="0"/>
              <a:t>A nivel microdato (</a:t>
            </a:r>
            <a:r>
              <a:rPr lang="es-ES" sz="2400" i="1" u="sng" dirty="0"/>
              <a:t>DNI-persona</a:t>
            </a:r>
            <a:r>
              <a:rPr lang="es-ES" sz="2400" dirty="0"/>
              <a:t>) . </a:t>
            </a:r>
          </a:p>
          <a:p>
            <a:r>
              <a:rPr lang="es-ES" sz="2400" dirty="0"/>
              <a:t>Agregable a titulaciones- centro (</a:t>
            </a:r>
            <a:r>
              <a:rPr lang="es-ES" sz="2400" i="1" u="sng" dirty="0"/>
              <a:t>código RUCT</a:t>
            </a:r>
            <a:r>
              <a:rPr lang="es-ES" sz="2400" dirty="0"/>
              <a:t>):</a:t>
            </a:r>
          </a:p>
          <a:p>
            <a:endParaRPr lang="es-ES" sz="2400" dirty="0"/>
          </a:p>
          <a:p>
            <a:pPr marL="914400" lvl="1" indent="-457200">
              <a:buFont typeface="+mj-lt"/>
              <a:buAutoNum type="arabicPeriod"/>
            </a:pPr>
            <a:r>
              <a:rPr lang="es-ES" sz="2400" dirty="0"/>
              <a:t>PAU </a:t>
            </a:r>
            <a:r>
              <a:rPr lang="es-ES" dirty="0"/>
              <a:t>(Notas, materias)</a:t>
            </a:r>
          </a:p>
          <a:p>
            <a:pPr marL="914400" lvl="1" indent="-457200">
              <a:buFont typeface="+mj-lt"/>
              <a:buAutoNum type="arabicPeriod"/>
            </a:pPr>
            <a:endParaRPr lang="es-ES" dirty="0"/>
          </a:p>
          <a:p>
            <a:pPr marL="914400" lvl="1" indent="-457200">
              <a:buFont typeface="+mj-lt"/>
              <a:buAutoNum type="arabicPeriod"/>
            </a:pPr>
            <a:r>
              <a:rPr lang="es-ES" sz="2400" dirty="0"/>
              <a:t>Preinscripción </a:t>
            </a:r>
            <a:r>
              <a:rPr lang="es-ES" dirty="0"/>
              <a:t>(Ocupación, preferencia, notas de corte)</a:t>
            </a:r>
          </a:p>
          <a:p>
            <a:pPr marL="914400" lvl="1" indent="-457200">
              <a:buFont typeface="+mj-lt"/>
              <a:buAutoNum type="arabicPeriod"/>
            </a:pPr>
            <a:endParaRPr lang="es-ES" dirty="0"/>
          </a:p>
          <a:p>
            <a:pPr marL="914400" lvl="1" indent="-457200">
              <a:buFont typeface="+mj-lt"/>
              <a:buAutoNum type="arabicPeriod"/>
            </a:pPr>
            <a:r>
              <a:rPr lang="es-ES" sz="2400" dirty="0"/>
              <a:t>Auxiliares </a:t>
            </a:r>
            <a:r>
              <a:rPr lang="es-ES" dirty="0"/>
              <a:t>(estructura de las titulaciones)</a:t>
            </a:r>
          </a:p>
          <a:p>
            <a:pPr marL="914400" lvl="1" indent="-457200">
              <a:buFont typeface="+mj-lt"/>
              <a:buAutoNum type="arabicPeriod"/>
            </a:pPr>
            <a:endParaRPr lang="es-ES" dirty="0"/>
          </a:p>
          <a:p>
            <a:pPr marL="914400" lvl="1" indent="-457200">
              <a:buFont typeface="+mj-lt"/>
              <a:buAutoNum type="arabicPeriod"/>
            </a:pPr>
            <a:r>
              <a:rPr lang="es-ES" sz="2400" dirty="0"/>
              <a:t>Nuevo Acceso </a:t>
            </a:r>
            <a:r>
              <a:rPr lang="es-ES" dirty="0"/>
              <a:t>(Forma y Notas de admisión)</a:t>
            </a:r>
          </a:p>
          <a:p>
            <a:pPr marL="914400" lvl="1" indent="-457200">
              <a:buFont typeface="+mj-lt"/>
              <a:buAutoNum type="arabicPeriod"/>
            </a:pPr>
            <a:endParaRPr lang="es-ES" dirty="0"/>
          </a:p>
          <a:p>
            <a:pPr marL="914400" lvl="1" indent="-457200">
              <a:buFont typeface="+mj-lt"/>
              <a:buAutoNum type="arabicPeriod"/>
            </a:pPr>
            <a:r>
              <a:rPr lang="es-ES" sz="2400" dirty="0"/>
              <a:t>Rendimiento (Abandono, Graduación…)</a:t>
            </a:r>
          </a:p>
          <a:p>
            <a:pPr marL="914400" lvl="1" indent="-457200">
              <a:buFont typeface="+mj-lt"/>
              <a:buAutoNum type="arabicPeriod"/>
            </a:pPr>
            <a:endParaRPr lang="es-ES" dirty="0"/>
          </a:p>
          <a:p>
            <a:pPr marL="914400" lvl="1" indent="-457200">
              <a:buFont typeface="+mj-lt"/>
              <a:buAutoNum type="arabicPeriod"/>
            </a:pPr>
            <a:endParaRPr lang="es-E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457200" lvl="5" algn="just">
              <a:spcBef>
                <a:spcPct val="20000"/>
              </a:spcBef>
              <a:defRPr/>
            </a:pPr>
            <a:endParaRPr lang="es-ES" sz="2400" i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73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755576" y="1484783"/>
            <a:ext cx="8280920" cy="509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3200" u="sng" kern="0" dirty="0"/>
              <a:t>¿Qué información hay disponible?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914400" lvl="1" indent="-457200">
              <a:buFont typeface="+mj-lt"/>
              <a:buAutoNum type="arabicPeriod" startAt="5"/>
            </a:pPr>
            <a:endParaRPr lang="es-ES" sz="2400" dirty="0"/>
          </a:p>
          <a:p>
            <a:pPr marL="914400" lvl="1" indent="-457200">
              <a:buFont typeface="+mj-lt"/>
              <a:buAutoNum type="arabicPeriod" startAt="6"/>
            </a:pPr>
            <a:r>
              <a:rPr lang="es-ES" sz="2400" dirty="0"/>
              <a:t>Ocupación y Estudios de progenitores (Censo INE)</a:t>
            </a:r>
          </a:p>
          <a:p>
            <a:pPr marL="914400" lvl="1" indent="-457200">
              <a:buFont typeface="+mj-lt"/>
              <a:buAutoNum type="arabicPeriod" startAt="6"/>
            </a:pPr>
            <a:endParaRPr lang="es-ES" sz="2400" dirty="0"/>
          </a:p>
          <a:p>
            <a:pPr marL="914400" lvl="1" indent="-457200">
              <a:buFont typeface="+mj-lt"/>
              <a:buAutoNum type="arabicPeriod" startAt="6"/>
            </a:pPr>
            <a:r>
              <a:rPr lang="es-ES" sz="2400" dirty="0"/>
              <a:t>Internacionalización (entrantes y salientes)</a:t>
            </a:r>
          </a:p>
          <a:p>
            <a:pPr marL="914400" lvl="1" indent="-457200">
              <a:buFont typeface="+mj-lt"/>
              <a:buAutoNum type="arabicPeriod" startAt="6"/>
            </a:pPr>
            <a:endParaRPr lang="es-ES" sz="2400" dirty="0"/>
          </a:p>
          <a:p>
            <a:pPr marL="914400" lvl="1" indent="-457200">
              <a:buFont typeface="+mj-lt"/>
              <a:buAutoNum type="arabicPeriod" startAt="6"/>
            </a:pPr>
            <a:r>
              <a:rPr lang="es-ES" sz="2400" dirty="0"/>
              <a:t>Becas AGE-CCAA-Univ</a:t>
            </a:r>
          </a:p>
          <a:p>
            <a:pPr marL="914400" lvl="1" indent="-457200">
              <a:buFont typeface="+mj-lt"/>
              <a:buAutoNum type="arabicPeriod" startAt="6"/>
            </a:pPr>
            <a:endParaRPr lang="es-ES" sz="2400" dirty="0"/>
          </a:p>
          <a:p>
            <a:pPr marL="914400" lvl="1" indent="-457200">
              <a:buFont typeface="+mj-lt"/>
              <a:buAutoNum type="arabicPeriod" startAt="6"/>
            </a:pPr>
            <a:r>
              <a:rPr lang="es-ES" sz="2400" dirty="0"/>
              <a:t>Inserción Laboral (cruce con la Seguridad Social)</a:t>
            </a:r>
          </a:p>
          <a:p>
            <a:pPr marL="914400" lvl="1" indent="-457200">
              <a:buFont typeface="+mj-lt"/>
              <a:buAutoNum type="arabicPeriod" startAt="6"/>
            </a:pPr>
            <a:endParaRPr lang="es-ES" sz="2400" dirty="0"/>
          </a:p>
          <a:p>
            <a:pPr marL="914400" lvl="1" indent="-457200">
              <a:buFont typeface="+mj-lt"/>
              <a:buAutoNum type="arabicPeriod" startAt="6"/>
            </a:pPr>
            <a:r>
              <a:rPr lang="es-ES" sz="2400" dirty="0"/>
              <a:t>Recursos Humanos (PDI, PAS, PI)</a:t>
            </a:r>
          </a:p>
          <a:p>
            <a:pPr marL="457200" lvl="5" algn="just">
              <a:spcBef>
                <a:spcPct val="20000"/>
              </a:spcBef>
              <a:defRPr/>
            </a:pPr>
            <a:endParaRPr lang="es-ES" sz="2400" i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8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79512" y="908720"/>
            <a:ext cx="8496944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260696"/>
            <a:ext cx="756625" cy="432000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755576" y="1484783"/>
            <a:ext cx="8280920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3200" u="sng" kern="0" dirty="0"/>
              <a:t>Cómo acceder a la información</a:t>
            </a:r>
          </a:p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es-ES" sz="3200" u="sng" kern="0" dirty="0"/>
          </a:p>
          <a:p>
            <a:pPr marL="457200" lvl="4" indent="-4572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sz="2800" kern="0" dirty="0"/>
              <a:t>Estadísticas públicas en la web del ministerio</a:t>
            </a:r>
          </a:p>
          <a:p>
            <a:pPr marL="0" lvl="4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es-ES" sz="2800" kern="0" dirty="0"/>
          </a:p>
          <a:p>
            <a:pPr marL="457200" lvl="4" indent="-4572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sz="2800" kern="0" dirty="0"/>
              <a:t>Informes internos para usuarios SIIU</a:t>
            </a:r>
          </a:p>
          <a:p>
            <a:pPr marL="457200" lvl="5" algn="just">
              <a:spcBef>
                <a:spcPct val="20000"/>
              </a:spcBef>
              <a:defRPr/>
            </a:pPr>
            <a:r>
              <a:rPr lang="es-ES" sz="2400" kern="0" dirty="0"/>
              <a:t>Consejerías, Agencias y Universidades</a:t>
            </a:r>
          </a:p>
          <a:p>
            <a:pPr marL="457200" lvl="5" algn="just">
              <a:spcBef>
                <a:spcPct val="20000"/>
              </a:spcBef>
              <a:defRPr/>
            </a:pPr>
            <a:r>
              <a:rPr lang="es-ES" sz="2400" kern="0" dirty="0"/>
              <a:t>	Supervisores y Directivos (</a:t>
            </a:r>
            <a:r>
              <a:rPr lang="es-ES" sz="2400" u="sng" dirty="0"/>
              <a:t>Unidades de Calidad)</a:t>
            </a:r>
            <a:endParaRPr lang="es-ES" sz="2400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457200" lvl="5" algn="just">
              <a:spcBef>
                <a:spcPct val="20000"/>
              </a:spcBef>
              <a:defRPr/>
            </a:pPr>
            <a:endParaRPr lang="es-ES" sz="2400" i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28103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ción3">
  <a:themeElements>
    <a:clrScheme name="prueba1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F7D118"/>
      </a:accent1>
      <a:accent2>
        <a:srgbClr val="900C3F"/>
      </a:accent2>
      <a:accent3>
        <a:srgbClr val="00BAAD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0F4FFE429D6F04F88E6DEB0D625114A" ma:contentTypeVersion="16" ma:contentTypeDescription="Crear nuevo documento." ma:contentTypeScope="" ma:versionID="f354d24439d041ad554b8bc873dc6325">
  <xsd:schema xmlns:xsd="http://www.w3.org/2001/XMLSchema" xmlns:xs="http://www.w3.org/2001/XMLSchema" xmlns:p="http://schemas.microsoft.com/office/2006/metadata/properties" xmlns:ns2="85c2f4b3-a199-4aad-9caf-0cce60b95fca" xmlns:ns3="06a1d8cb-844a-4aad-b7b7-b63391b545a1" targetNamespace="http://schemas.microsoft.com/office/2006/metadata/properties" ma:root="true" ma:fieldsID="890754c3ed9415a14ecba28cb8e35022" ns2:_="" ns3:_="">
    <xsd:import namespace="85c2f4b3-a199-4aad-9caf-0cce60b95fca"/>
    <xsd:import namespace="06a1d8cb-844a-4aad-b7b7-b63391b545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2f4b3-a199-4aad-9caf-0cce60b95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de3c6b53-d031-4799-bc8e-968f7d9d4c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a1d8cb-844a-4aad-b7b7-b63391b545a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f8c1d88-7e11-4ac7-af78-c0ede3414250}" ma:internalName="TaxCatchAll" ma:showField="CatchAllData" ma:web="06a1d8cb-844a-4aad-b7b7-b63391b545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6a1d8cb-844a-4aad-b7b7-b63391b545a1" xsi:nil="true"/>
    <lcf76f155ced4ddcb4097134ff3c332f xmlns="85c2f4b3-a199-4aad-9caf-0cce60b95f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619ACDF-6D89-4AB9-84F2-479849987B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c2f4b3-a199-4aad-9caf-0cce60b95fca"/>
    <ds:schemaRef ds:uri="06a1d8cb-844a-4aad-b7b7-b63391b545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7A8B18-DABF-49B6-8DFD-CA709008CD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722968-ADB7-4FB5-8F24-4123A92A60DE}">
  <ds:schemaRefs>
    <ds:schemaRef ds:uri="http://schemas.microsoft.com/office/2006/metadata/properties"/>
    <ds:schemaRef ds:uri="http://schemas.microsoft.com/office/infopath/2007/PartnerControls"/>
    <ds:schemaRef ds:uri="06a1d8cb-844a-4aad-b7b7-b63391b545a1"/>
    <ds:schemaRef ds:uri="85c2f4b3-a199-4aad-9caf-0cce60b95f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Presentación3</Template>
  <TotalTime>1675</TotalTime>
  <Words>445</Words>
  <Application>Microsoft Office PowerPoint</Application>
  <PresentationFormat>Presentación en pantalla (4:3)</PresentationFormat>
  <Paragraphs>124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Aptos</vt:lpstr>
      <vt:lpstr>Arial</vt:lpstr>
      <vt:lpstr>Calibri</vt:lpstr>
      <vt:lpstr>Presentación3</vt:lpstr>
      <vt:lpstr>Ricardo.martinez@universidades.gob.es </vt:lpstr>
      <vt:lpstr>Presentación de PowerPoint</vt:lpstr>
      <vt:lpstr>Presentación de PowerPoint</vt:lpstr>
      <vt:lpstr>Quién integra SIIU</vt:lpstr>
      <vt:lpstr>Origen de la Información</vt:lpstr>
      <vt:lpstr>Presentación de PowerPoint</vt:lpstr>
      <vt:lpstr>Presentación de PowerPoint</vt:lpstr>
      <vt:lpstr>Presentación de PowerPoint</vt:lpstr>
      <vt:lpstr>Presentación de PowerPoint</vt:lpstr>
      <vt:lpstr>Informes para usuarios SIIU </vt:lpstr>
      <vt:lpstr>Informes para usuarios SIIU </vt:lpstr>
      <vt:lpstr>Informes para usuarios SIIU </vt:lpstr>
      <vt:lpstr>Conclusión   Datos contrastados y homogéneos   Indicadores calculados para titulaciones: fijos y comparables   Rápida extracción, peticiones a la carta   ¿Qué podéis hacer vosotros?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MARTINEZ ZAMORANO, RICARDO</dc:creator>
  <cp:lastModifiedBy>Ricardo Martínez Zamorano</cp:lastModifiedBy>
  <cp:revision>85</cp:revision>
  <cp:lastPrinted>2018-11-13T11:44:14Z</cp:lastPrinted>
  <dcterms:created xsi:type="dcterms:W3CDTF">2018-11-12T09:00:47Z</dcterms:created>
  <dcterms:modified xsi:type="dcterms:W3CDTF">2024-11-07T10:52:03Z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0x01010040F4FFE429D6F04F88E6DEB0D625114A</vt:lpwstr>
  </property>
</Properties>
</file>